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6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533571-8B2F-4994-A23C-71B41B04BF37}" type="doc">
      <dgm:prSet loTypeId="urn:microsoft.com/office/officeart/2005/8/layout/list1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3B75959-0123-46D2-AD66-48C43E5F2F39}">
      <dgm:prSet phldrT="[Текст]" custT="1"/>
      <dgm:spPr/>
      <dgm:t>
        <a:bodyPr/>
        <a:lstStyle/>
        <a:p>
          <a:pPr algn="ctr"/>
          <a:r>
            <a:rPr lang="ru-RU" sz="2800" b="1" dirty="0" smtClean="0"/>
            <a:t>использование ИТ для решения профессиональных задач;</a:t>
          </a:r>
          <a:endParaRPr lang="ru-RU" sz="2800" b="1" dirty="0"/>
        </a:p>
      </dgm:t>
    </dgm:pt>
    <dgm:pt modelId="{55810619-94DB-4D11-94AE-503EBCF995B7}" type="parTrans" cxnId="{902E2241-B0C1-4DF0-A41D-ABE716903022}">
      <dgm:prSet/>
      <dgm:spPr/>
      <dgm:t>
        <a:bodyPr/>
        <a:lstStyle/>
        <a:p>
          <a:endParaRPr lang="ru-RU"/>
        </a:p>
      </dgm:t>
    </dgm:pt>
    <dgm:pt modelId="{FD484FFE-E637-417F-97A9-0345C07F0320}" type="sibTrans" cxnId="{902E2241-B0C1-4DF0-A41D-ABE716903022}">
      <dgm:prSet/>
      <dgm:spPr/>
      <dgm:t>
        <a:bodyPr/>
        <a:lstStyle/>
        <a:p>
          <a:endParaRPr lang="ru-RU"/>
        </a:p>
      </dgm:t>
    </dgm:pt>
    <dgm:pt modelId="{BC7AC49F-ED2D-4221-9CD5-06FCC426D3C1}">
      <dgm:prSet custT="1"/>
      <dgm:spPr/>
      <dgm:t>
        <a:bodyPr/>
        <a:lstStyle/>
        <a:p>
          <a:pPr algn="ctr"/>
          <a:r>
            <a:rPr lang="ru-RU" sz="2800" b="1" dirty="0" smtClean="0"/>
            <a:t>самообучение и самоорганизация;</a:t>
          </a:r>
          <a:endParaRPr lang="ru-RU" sz="2800" b="1" dirty="0"/>
        </a:p>
      </dgm:t>
    </dgm:pt>
    <dgm:pt modelId="{27AEAB6E-ED2F-4DE0-B445-CDE9E30B47E9}" type="parTrans" cxnId="{B27C680B-F81E-466A-B2AC-70BED69E0D4F}">
      <dgm:prSet/>
      <dgm:spPr/>
      <dgm:t>
        <a:bodyPr/>
        <a:lstStyle/>
        <a:p>
          <a:endParaRPr lang="ru-RU"/>
        </a:p>
      </dgm:t>
    </dgm:pt>
    <dgm:pt modelId="{F225A0CE-4280-4FA9-90DD-8A06EB04535D}" type="sibTrans" cxnId="{B27C680B-F81E-466A-B2AC-70BED69E0D4F}">
      <dgm:prSet/>
      <dgm:spPr/>
      <dgm:t>
        <a:bodyPr/>
        <a:lstStyle/>
        <a:p>
          <a:endParaRPr lang="ru-RU"/>
        </a:p>
      </dgm:t>
    </dgm:pt>
    <dgm:pt modelId="{665B6F63-DE28-472B-A76A-54E62408B00A}">
      <dgm:prSet custT="1"/>
      <dgm:spPr/>
      <dgm:t>
        <a:bodyPr/>
        <a:lstStyle/>
        <a:p>
          <a:pPr algn="ctr"/>
          <a:r>
            <a:rPr lang="ru-RU" sz="2800" b="1" dirty="0" smtClean="0"/>
            <a:t>работа в команде;</a:t>
          </a:r>
          <a:endParaRPr lang="ru-RU" sz="2800" b="1" dirty="0"/>
        </a:p>
      </dgm:t>
    </dgm:pt>
    <dgm:pt modelId="{2C7A0B1E-67D6-4ECB-BFC7-DE4A8952261A}" type="parTrans" cxnId="{53895BE7-D53D-4B78-8F0D-97384E40E38F}">
      <dgm:prSet/>
      <dgm:spPr/>
      <dgm:t>
        <a:bodyPr/>
        <a:lstStyle/>
        <a:p>
          <a:endParaRPr lang="ru-RU"/>
        </a:p>
      </dgm:t>
    </dgm:pt>
    <dgm:pt modelId="{F017E4CF-23B3-4BAC-A02E-57FFCE3DEDF4}" type="sibTrans" cxnId="{53895BE7-D53D-4B78-8F0D-97384E40E38F}">
      <dgm:prSet/>
      <dgm:spPr/>
      <dgm:t>
        <a:bodyPr/>
        <a:lstStyle/>
        <a:p>
          <a:endParaRPr lang="ru-RU"/>
        </a:p>
      </dgm:t>
    </dgm:pt>
    <dgm:pt modelId="{6E16F38C-6F93-4C24-9DDD-9C430A383C9D}">
      <dgm:prSet custT="1"/>
      <dgm:spPr/>
      <dgm:t>
        <a:bodyPr/>
        <a:lstStyle/>
        <a:p>
          <a:pPr algn="ctr"/>
          <a:r>
            <a:rPr lang="ru-RU" sz="2800" b="1" dirty="0" smtClean="0"/>
            <a:t>умение находить несколько способов решений проблемной ситуации;</a:t>
          </a:r>
          <a:endParaRPr lang="ru-RU" sz="2800" b="1" dirty="0"/>
        </a:p>
      </dgm:t>
    </dgm:pt>
    <dgm:pt modelId="{F423FA79-71B0-4A14-AB89-20DC438ADA48}" type="parTrans" cxnId="{B374A212-485A-4FAE-ABEA-49E339EF5884}">
      <dgm:prSet/>
      <dgm:spPr/>
      <dgm:t>
        <a:bodyPr/>
        <a:lstStyle/>
        <a:p>
          <a:endParaRPr lang="ru-RU"/>
        </a:p>
      </dgm:t>
    </dgm:pt>
    <dgm:pt modelId="{C9190B3C-7BB7-4EDC-9BA4-FA68DCA64B44}" type="sibTrans" cxnId="{B374A212-485A-4FAE-ABEA-49E339EF5884}">
      <dgm:prSet/>
      <dgm:spPr/>
      <dgm:t>
        <a:bodyPr/>
        <a:lstStyle/>
        <a:p>
          <a:endParaRPr lang="ru-RU"/>
        </a:p>
      </dgm:t>
    </dgm:pt>
    <dgm:pt modelId="{CFF05BA6-9313-41B0-8E1B-AC0F271D7A62}">
      <dgm:prSet custT="1"/>
      <dgm:spPr/>
      <dgm:t>
        <a:bodyPr/>
        <a:lstStyle/>
        <a:p>
          <a:pPr algn="ctr"/>
          <a:r>
            <a:rPr lang="ru-RU" sz="2800" b="1" dirty="0" smtClean="0"/>
            <a:t>навык публичных выступлений.</a:t>
          </a:r>
          <a:endParaRPr lang="ru-RU" sz="2800" b="1" dirty="0"/>
        </a:p>
      </dgm:t>
    </dgm:pt>
    <dgm:pt modelId="{6B552C0C-D7F3-4E08-9622-7FAD820B2833}" type="parTrans" cxnId="{E8F49EE2-7B58-4AEC-8E19-E93F5CD06BE0}">
      <dgm:prSet/>
      <dgm:spPr/>
      <dgm:t>
        <a:bodyPr/>
        <a:lstStyle/>
        <a:p>
          <a:endParaRPr lang="ru-RU"/>
        </a:p>
      </dgm:t>
    </dgm:pt>
    <dgm:pt modelId="{C6C4164A-F9B2-4C8E-AB5F-1DFE748A67DE}" type="sibTrans" cxnId="{E8F49EE2-7B58-4AEC-8E19-E93F5CD06BE0}">
      <dgm:prSet/>
      <dgm:spPr/>
      <dgm:t>
        <a:bodyPr/>
        <a:lstStyle/>
        <a:p>
          <a:endParaRPr lang="ru-RU"/>
        </a:p>
      </dgm:t>
    </dgm:pt>
    <dgm:pt modelId="{8FF8EA3A-815A-43E8-ADFC-0AC18E090546}" type="pres">
      <dgm:prSet presAssocID="{42533571-8B2F-4994-A23C-71B41B04BF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0C2021-48D4-4035-8C57-CE5012CA8104}" type="pres">
      <dgm:prSet presAssocID="{83B75959-0123-46D2-AD66-48C43E5F2F39}" presName="parentLin" presStyleCnt="0"/>
      <dgm:spPr/>
    </dgm:pt>
    <dgm:pt modelId="{CE5B8A88-3AED-4C9D-9FD8-1024F90E705C}" type="pres">
      <dgm:prSet presAssocID="{83B75959-0123-46D2-AD66-48C43E5F2F3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C10E0EC-E2B2-4C21-987F-14E7C3C97223}" type="pres">
      <dgm:prSet presAssocID="{83B75959-0123-46D2-AD66-48C43E5F2F39}" presName="parentText" presStyleLbl="node1" presStyleIdx="0" presStyleCnt="5" custScaleX="1325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D4679B-A296-4010-9251-8DC3E233E11E}" type="pres">
      <dgm:prSet presAssocID="{83B75959-0123-46D2-AD66-48C43E5F2F39}" presName="negativeSpace" presStyleCnt="0"/>
      <dgm:spPr/>
    </dgm:pt>
    <dgm:pt modelId="{836890EA-B1B7-4B57-B78F-7A97C9EB1957}" type="pres">
      <dgm:prSet presAssocID="{83B75959-0123-46D2-AD66-48C43E5F2F39}" presName="childText" presStyleLbl="conFgAcc1" presStyleIdx="0" presStyleCnt="5">
        <dgm:presLayoutVars>
          <dgm:bulletEnabled val="1"/>
        </dgm:presLayoutVars>
      </dgm:prSet>
      <dgm:spPr/>
    </dgm:pt>
    <dgm:pt modelId="{D136F689-9190-4C97-9E3C-4D56454F3321}" type="pres">
      <dgm:prSet presAssocID="{FD484FFE-E637-417F-97A9-0345C07F0320}" presName="spaceBetweenRectangles" presStyleCnt="0"/>
      <dgm:spPr/>
    </dgm:pt>
    <dgm:pt modelId="{A55B801C-0546-48D6-B0B8-912E6E69A5F2}" type="pres">
      <dgm:prSet presAssocID="{BC7AC49F-ED2D-4221-9CD5-06FCC426D3C1}" presName="parentLin" presStyleCnt="0"/>
      <dgm:spPr/>
    </dgm:pt>
    <dgm:pt modelId="{4BA6F52F-7304-4666-8C39-51708D5AE2ED}" type="pres">
      <dgm:prSet presAssocID="{BC7AC49F-ED2D-4221-9CD5-06FCC426D3C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2C6886A-E726-492B-AB06-3641096D845E}" type="pres">
      <dgm:prSet presAssocID="{BC7AC49F-ED2D-4221-9CD5-06FCC426D3C1}" presName="parentText" presStyleLbl="node1" presStyleIdx="1" presStyleCnt="5" custScaleX="1325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71620-191B-402D-8BFA-4E94E6C3DCC8}" type="pres">
      <dgm:prSet presAssocID="{BC7AC49F-ED2D-4221-9CD5-06FCC426D3C1}" presName="negativeSpace" presStyleCnt="0"/>
      <dgm:spPr/>
    </dgm:pt>
    <dgm:pt modelId="{71D207BE-58BF-408E-BBD6-2508BBF77514}" type="pres">
      <dgm:prSet presAssocID="{BC7AC49F-ED2D-4221-9CD5-06FCC426D3C1}" presName="childText" presStyleLbl="conFgAcc1" presStyleIdx="1" presStyleCnt="5">
        <dgm:presLayoutVars>
          <dgm:bulletEnabled val="1"/>
        </dgm:presLayoutVars>
      </dgm:prSet>
      <dgm:spPr/>
    </dgm:pt>
    <dgm:pt modelId="{E7BEAF48-B3AE-429C-90EB-EEE1E8612CF5}" type="pres">
      <dgm:prSet presAssocID="{F225A0CE-4280-4FA9-90DD-8A06EB04535D}" presName="spaceBetweenRectangles" presStyleCnt="0"/>
      <dgm:spPr/>
    </dgm:pt>
    <dgm:pt modelId="{17D1C761-C27E-419E-AA24-7D8856CE405F}" type="pres">
      <dgm:prSet presAssocID="{665B6F63-DE28-472B-A76A-54E62408B00A}" presName="parentLin" presStyleCnt="0"/>
      <dgm:spPr/>
    </dgm:pt>
    <dgm:pt modelId="{F02278F9-8CD8-4DC6-88BF-DE011B632D53}" type="pres">
      <dgm:prSet presAssocID="{665B6F63-DE28-472B-A76A-54E62408B00A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DEE19B95-3D85-41BB-8FD9-0D9A5CAA350C}" type="pres">
      <dgm:prSet presAssocID="{665B6F63-DE28-472B-A76A-54E62408B00A}" presName="parentText" presStyleLbl="node1" presStyleIdx="2" presStyleCnt="5" custScaleX="1325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E2147-2B48-485E-BE52-1F2361B63220}" type="pres">
      <dgm:prSet presAssocID="{665B6F63-DE28-472B-A76A-54E62408B00A}" presName="negativeSpace" presStyleCnt="0"/>
      <dgm:spPr/>
    </dgm:pt>
    <dgm:pt modelId="{C1E1F198-2C1E-45D5-948A-71235D2B4F5B}" type="pres">
      <dgm:prSet presAssocID="{665B6F63-DE28-472B-A76A-54E62408B00A}" presName="childText" presStyleLbl="conFgAcc1" presStyleIdx="2" presStyleCnt="5">
        <dgm:presLayoutVars>
          <dgm:bulletEnabled val="1"/>
        </dgm:presLayoutVars>
      </dgm:prSet>
      <dgm:spPr/>
    </dgm:pt>
    <dgm:pt modelId="{AF827451-FA7D-42AA-AF7C-8E80D936F7B6}" type="pres">
      <dgm:prSet presAssocID="{F017E4CF-23B3-4BAC-A02E-57FFCE3DEDF4}" presName="spaceBetweenRectangles" presStyleCnt="0"/>
      <dgm:spPr/>
    </dgm:pt>
    <dgm:pt modelId="{CEAB4C90-7D17-4EDA-8EA2-1DE69EC99E7D}" type="pres">
      <dgm:prSet presAssocID="{6E16F38C-6F93-4C24-9DDD-9C430A383C9D}" presName="parentLin" presStyleCnt="0"/>
      <dgm:spPr/>
    </dgm:pt>
    <dgm:pt modelId="{EA69F115-9F62-4BF2-BBAD-0CCECF8E7DE8}" type="pres">
      <dgm:prSet presAssocID="{6E16F38C-6F93-4C24-9DDD-9C430A383C9D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30ED8A76-F081-4494-B080-993155CE9C46}" type="pres">
      <dgm:prSet presAssocID="{6E16F38C-6F93-4C24-9DDD-9C430A383C9D}" presName="parentText" presStyleLbl="node1" presStyleIdx="3" presStyleCnt="5" custScaleX="1325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4DCF77-DFEA-467F-B038-9D4ED9CEC090}" type="pres">
      <dgm:prSet presAssocID="{6E16F38C-6F93-4C24-9DDD-9C430A383C9D}" presName="negativeSpace" presStyleCnt="0"/>
      <dgm:spPr/>
    </dgm:pt>
    <dgm:pt modelId="{4C69BD2D-FBBA-48BD-8A86-3AC998FEFFEE}" type="pres">
      <dgm:prSet presAssocID="{6E16F38C-6F93-4C24-9DDD-9C430A383C9D}" presName="childText" presStyleLbl="conFgAcc1" presStyleIdx="3" presStyleCnt="5">
        <dgm:presLayoutVars>
          <dgm:bulletEnabled val="1"/>
        </dgm:presLayoutVars>
      </dgm:prSet>
      <dgm:spPr/>
    </dgm:pt>
    <dgm:pt modelId="{D927227E-05C0-4784-A75F-F0A000B9B336}" type="pres">
      <dgm:prSet presAssocID="{C9190B3C-7BB7-4EDC-9BA4-FA68DCA64B44}" presName="spaceBetweenRectangles" presStyleCnt="0"/>
      <dgm:spPr/>
    </dgm:pt>
    <dgm:pt modelId="{93858D33-C45A-421C-8505-B7450B2603D0}" type="pres">
      <dgm:prSet presAssocID="{CFF05BA6-9313-41B0-8E1B-AC0F271D7A62}" presName="parentLin" presStyleCnt="0"/>
      <dgm:spPr/>
    </dgm:pt>
    <dgm:pt modelId="{214B8FC2-F624-4B63-BA1F-042A8042B5B3}" type="pres">
      <dgm:prSet presAssocID="{CFF05BA6-9313-41B0-8E1B-AC0F271D7A62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89D0FD32-59D4-4204-8DF0-6A723D322D3A}" type="pres">
      <dgm:prSet presAssocID="{CFF05BA6-9313-41B0-8E1B-AC0F271D7A62}" presName="parentText" presStyleLbl="node1" presStyleIdx="4" presStyleCnt="5" custScaleX="1325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23D237-C2FB-4D22-92BC-B7F567F0479E}" type="pres">
      <dgm:prSet presAssocID="{CFF05BA6-9313-41B0-8E1B-AC0F271D7A62}" presName="negativeSpace" presStyleCnt="0"/>
      <dgm:spPr/>
    </dgm:pt>
    <dgm:pt modelId="{C9E1767B-4022-4413-990F-596059F51DCD}" type="pres">
      <dgm:prSet presAssocID="{CFF05BA6-9313-41B0-8E1B-AC0F271D7A6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02E2241-B0C1-4DF0-A41D-ABE716903022}" srcId="{42533571-8B2F-4994-A23C-71B41B04BF37}" destId="{83B75959-0123-46D2-AD66-48C43E5F2F39}" srcOrd="0" destOrd="0" parTransId="{55810619-94DB-4D11-94AE-503EBCF995B7}" sibTransId="{FD484FFE-E637-417F-97A9-0345C07F0320}"/>
    <dgm:cxn modelId="{3F2A5BCF-0153-4242-A56C-CD2CB2CD49E8}" type="presOf" srcId="{6E16F38C-6F93-4C24-9DDD-9C430A383C9D}" destId="{EA69F115-9F62-4BF2-BBAD-0CCECF8E7DE8}" srcOrd="0" destOrd="0" presId="urn:microsoft.com/office/officeart/2005/8/layout/list1"/>
    <dgm:cxn modelId="{F9FC6E2C-F202-4D2C-A1E6-15FEA0EE1346}" type="presOf" srcId="{665B6F63-DE28-472B-A76A-54E62408B00A}" destId="{DEE19B95-3D85-41BB-8FD9-0D9A5CAA350C}" srcOrd="1" destOrd="0" presId="urn:microsoft.com/office/officeart/2005/8/layout/list1"/>
    <dgm:cxn modelId="{2D3D6F84-1C27-4F5B-A5B3-26AF690915BA}" type="presOf" srcId="{CFF05BA6-9313-41B0-8E1B-AC0F271D7A62}" destId="{89D0FD32-59D4-4204-8DF0-6A723D322D3A}" srcOrd="1" destOrd="0" presId="urn:microsoft.com/office/officeart/2005/8/layout/list1"/>
    <dgm:cxn modelId="{4E5A73A3-6552-410A-8935-0C9B5F794797}" type="presOf" srcId="{6E16F38C-6F93-4C24-9DDD-9C430A383C9D}" destId="{30ED8A76-F081-4494-B080-993155CE9C46}" srcOrd="1" destOrd="0" presId="urn:microsoft.com/office/officeart/2005/8/layout/list1"/>
    <dgm:cxn modelId="{6418DEEB-06AC-493F-B39E-8D5EBE4CD19E}" type="presOf" srcId="{CFF05BA6-9313-41B0-8E1B-AC0F271D7A62}" destId="{214B8FC2-F624-4B63-BA1F-042A8042B5B3}" srcOrd="0" destOrd="0" presId="urn:microsoft.com/office/officeart/2005/8/layout/list1"/>
    <dgm:cxn modelId="{9EE8854A-9C71-4046-975F-F32B88A1B9CC}" type="presOf" srcId="{42533571-8B2F-4994-A23C-71B41B04BF37}" destId="{8FF8EA3A-815A-43E8-ADFC-0AC18E090546}" srcOrd="0" destOrd="0" presId="urn:microsoft.com/office/officeart/2005/8/layout/list1"/>
    <dgm:cxn modelId="{B374A212-485A-4FAE-ABEA-49E339EF5884}" srcId="{42533571-8B2F-4994-A23C-71B41B04BF37}" destId="{6E16F38C-6F93-4C24-9DDD-9C430A383C9D}" srcOrd="3" destOrd="0" parTransId="{F423FA79-71B0-4A14-AB89-20DC438ADA48}" sibTransId="{C9190B3C-7BB7-4EDC-9BA4-FA68DCA64B44}"/>
    <dgm:cxn modelId="{E8F49EE2-7B58-4AEC-8E19-E93F5CD06BE0}" srcId="{42533571-8B2F-4994-A23C-71B41B04BF37}" destId="{CFF05BA6-9313-41B0-8E1B-AC0F271D7A62}" srcOrd="4" destOrd="0" parTransId="{6B552C0C-D7F3-4E08-9622-7FAD820B2833}" sibTransId="{C6C4164A-F9B2-4C8E-AB5F-1DFE748A67DE}"/>
    <dgm:cxn modelId="{C04D3909-22E0-4DFA-9D48-A05795DEE4A9}" type="presOf" srcId="{83B75959-0123-46D2-AD66-48C43E5F2F39}" destId="{CE5B8A88-3AED-4C9D-9FD8-1024F90E705C}" srcOrd="0" destOrd="0" presId="urn:microsoft.com/office/officeart/2005/8/layout/list1"/>
    <dgm:cxn modelId="{1B448DF3-7E9D-4D6D-8FF2-90ACC711D8B4}" type="presOf" srcId="{BC7AC49F-ED2D-4221-9CD5-06FCC426D3C1}" destId="{4BA6F52F-7304-4666-8C39-51708D5AE2ED}" srcOrd="0" destOrd="0" presId="urn:microsoft.com/office/officeart/2005/8/layout/list1"/>
    <dgm:cxn modelId="{B27C680B-F81E-466A-B2AC-70BED69E0D4F}" srcId="{42533571-8B2F-4994-A23C-71B41B04BF37}" destId="{BC7AC49F-ED2D-4221-9CD5-06FCC426D3C1}" srcOrd="1" destOrd="0" parTransId="{27AEAB6E-ED2F-4DE0-B445-CDE9E30B47E9}" sibTransId="{F225A0CE-4280-4FA9-90DD-8A06EB04535D}"/>
    <dgm:cxn modelId="{89305491-0686-4CEE-8A5D-5FF4FC214761}" type="presOf" srcId="{665B6F63-DE28-472B-A76A-54E62408B00A}" destId="{F02278F9-8CD8-4DC6-88BF-DE011B632D53}" srcOrd="0" destOrd="0" presId="urn:microsoft.com/office/officeart/2005/8/layout/list1"/>
    <dgm:cxn modelId="{E1F6C752-B487-4C08-A59E-3036E836508F}" type="presOf" srcId="{BC7AC49F-ED2D-4221-9CD5-06FCC426D3C1}" destId="{A2C6886A-E726-492B-AB06-3641096D845E}" srcOrd="1" destOrd="0" presId="urn:microsoft.com/office/officeart/2005/8/layout/list1"/>
    <dgm:cxn modelId="{6505DBFD-AFCD-4F99-8E9E-F5476DD6E7B2}" type="presOf" srcId="{83B75959-0123-46D2-AD66-48C43E5F2F39}" destId="{7C10E0EC-E2B2-4C21-987F-14E7C3C97223}" srcOrd="1" destOrd="0" presId="urn:microsoft.com/office/officeart/2005/8/layout/list1"/>
    <dgm:cxn modelId="{53895BE7-D53D-4B78-8F0D-97384E40E38F}" srcId="{42533571-8B2F-4994-A23C-71B41B04BF37}" destId="{665B6F63-DE28-472B-A76A-54E62408B00A}" srcOrd="2" destOrd="0" parTransId="{2C7A0B1E-67D6-4ECB-BFC7-DE4A8952261A}" sibTransId="{F017E4CF-23B3-4BAC-A02E-57FFCE3DEDF4}"/>
    <dgm:cxn modelId="{CF5E706D-2E08-4C17-BA87-1568F8F653CA}" type="presParOf" srcId="{8FF8EA3A-815A-43E8-ADFC-0AC18E090546}" destId="{DA0C2021-48D4-4035-8C57-CE5012CA8104}" srcOrd="0" destOrd="0" presId="urn:microsoft.com/office/officeart/2005/8/layout/list1"/>
    <dgm:cxn modelId="{AF5E3AED-48D5-4E16-A46B-B0A22839017A}" type="presParOf" srcId="{DA0C2021-48D4-4035-8C57-CE5012CA8104}" destId="{CE5B8A88-3AED-4C9D-9FD8-1024F90E705C}" srcOrd="0" destOrd="0" presId="urn:microsoft.com/office/officeart/2005/8/layout/list1"/>
    <dgm:cxn modelId="{FCB6F304-1632-4BDF-BCAA-2AC28AF7A792}" type="presParOf" srcId="{DA0C2021-48D4-4035-8C57-CE5012CA8104}" destId="{7C10E0EC-E2B2-4C21-987F-14E7C3C97223}" srcOrd="1" destOrd="0" presId="urn:microsoft.com/office/officeart/2005/8/layout/list1"/>
    <dgm:cxn modelId="{FEDAB0FA-8C01-403C-A336-32FAF3E8B0A3}" type="presParOf" srcId="{8FF8EA3A-815A-43E8-ADFC-0AC18E090546}" destId="{6FD4679B-A296-4010-9251-8DC3E233E11E}" srcOrd="1" destOrd="0" presId="urn:microsoft.com/office/officeart/2005/8/layout/list1"/>
    <dgm:cxn modelId="{E06F8670-40D2-4EE4-B08F-F1AD6010AE8E}" type="presParOf" srcId="{8FF8EA3A-815A-43E8-ADFC-0AC18E090546}" destId="{836890EA-B1B7-4B57-B78F-7A97C9EB1957}" srcOrd="2" destOrd="0" presId="urn:microsoft.com/office/officeart/2005/8/layout/list1"/>
    <dgm:cxn modelId="{0E5B85B2-AB71-4EAE-B5E6-C6819CC64849}" type="presParOf" srcId="{8FF8EA3A-815A-43E8-ADFC-0AC18E090546}" destId="{D136F689-9190-4C97-9E3C-4D56454F3321}" srcOrd="3" destOrd="0" presId="urn:microsoft.com/office/officeart/2005/8/layout/list1"/>
    <dgm:cxn modelId="{08B9C72A-C8BA-4471-8511-9F7EA285BD0B}" type="presParOf" srcId="{8FF8EA3A-815A-43E8-ADFC-0AC18E090546}" destId="{A55B801C-0546-48D6-B0B8-912E6E69A5F2}" srcOrd="4" destOrd="0" presId="urn:microsoft.com/office/officeart/2005/8/layout/list1"/>
    <dgm:cxn modelId="{47FA1BF7-DC77-493F-95E9-4DD0DAC42BF5}" type="presParOf" srcId="{A55B801C-0546-48D6-B0B8-912E6E69A5F2}" destId="{4BA6F52F-7304-4666-8C39-51708D5AE2ED}" srcOrd="0" destOrd="0" presId="urn:microsoft.com/office/officeart/2005/8/layout/list1"/>
    <dgm:cxn modelId="{2A9C8C85-CAE1-42B5-B658-2CCDCB1914DB}" type="presParOf" srcId="{A55B801C-0546-48D6-B0B8-912E6E69A5F2}" destId="{A2C6886A-E726-492B-AB06-3641096D845E}" srcOrd="1" destOrd="0" presId="urn:microsoft.com/office/officeart/2005/8/layout/list1"/>
    <dgm:cxn modelId="{22AAE48F-739D-4E2C-A33F-5A14AA5BCFC8}" type="presParOf" srcId="{8FF8EA3A-815A-43E8-ADFC-0AC18E090546}" destId="{A8371620-191B-402D-8BFA-4E94E6C3DCC8}" srcOrd="5" destOrd="0" presId="urn:microsoft.com/office/officeart/2005/8/layout/list1"/>
    <dgm:cxn modelId="{A85A5CAC-07C3-4771-9BFF-AF88DCCBD4D1}" type="presParOf" srcId="{8FF8EA3A-815A-43E8-ADFC-0AC18E090546}" destId="{71D207BE-58BF-408E-BBD6-2508BBF77514}" srcOrd="6" destOrd="0" presId="urn:microsoft.com/office/officeart/2005/8/layout/list1"/>
    <dgm:cxn modelId="{9F9C4B73-EFA8-47F8-B004-4A6A6A1F2286}" type="presParOf" srcId="{8FF8EA3A-815A-43E8-ADFC-0AC18E090546}" destId="{E7BEAF48-B3AE-429C-90EB-EEE1E8612CF5}" srcOrd="7" destOrd="0" presId="urn:microsoft.com/office/officeart/2005/8/layout/list1"/>
    <dgm:cxn modelId="{F0B9DC8A-61FE-4106-9341-1E59F5D333B2}" type="presParOf" srcId="{8FF8EA3A-815A-43E8-ADFC-0AC18E090546}" destId="{17D1C761-C27E-419E-AA24-7D8856CE405F}" srcOrd="8" destOrd="0" presId="urn:microsoft.com/office/officeart/2005/8/layout/list1"/>
    <dgm:cxn modelId="{CC0C1C78-F199-4FB1-9E34-ABF084AE30F6}" type="presParOf" srcId="{17D1C761-C27E-419E-AA24-7D8856CE405F}" destId="{F02278F9-8CD8-4DC6-88BF-DE011B632D53}" srcOrd="0" destOrd="0" presId="urn:microsoft.com/office/officeart/2005/8/layout/list1"/>
    <dgm:cxn modelId="{725C4DF7-EEC0-49A0-8186-C83FAD9C3128}" type="presParOf" srcId="{17D1C761-C27E-419E-AA24-7D8856CE405F}" destId="{DEE19B95-3D85-41BB-8FD9-0D9A5CAA350C}" srcOrd="1" destOrd="0" presId="urn:microsoft.com/office/officeart/2005/8/layout/list1"/>
    <dgm:cxn modelId="{F3D7D72F-F0F6-49BF-92B3-014205E027C8}" type="presParOf" srcId="{8FF8EA3A-815A-43E8-ADFC-0AC18E090546}" destId="{7CDE2147-2B48-485E-BE52-1F2361B63220}" srcOrd="9" destOrd="0" presId="urn:microsoft.com/office/officeart/2005/8/layout/list1"/>
    <dgm:cxn modelId="{E731A3BC-AC25-4F14-84FC-EEB0E9FF5036}" type="presParOf" srcId="{8FF8EA3A-815A-43E8-ADFC-0AC18E090546}" destId="{C1E1F198-2C1E-45D5-948A-71235D2B4F5B}" srcOrd="10" destOrd="0" presId="urn:microsoft.com/office/officeart/2005/8/layout/list1"/>
    <dgm:cxn modelId="{E8C53574-87D6-4597-AD2B-8D2B3000697D}" type="presParOf" srcId="{8FF8EA3A-815A-43E8-ADFC-0AC18E090546}" destId="{AF827451-FA7D-42AA-AF7C-8E80D936F7B6}" srcOrd="11" destOrd="0" presId="urn:microsoft.com/office/officeart/2005/8/layout/list1"/>
    <dgm:cxn modelId="{F6D382CA-3D50-40A9-8A2B-97A21B85A74C}" type="presParOf" srcId="{8FF8EA3A-815A-43E8-ADFC-0AC18E090546}" destId="{CEAB4C90-7D17-4EDA-8EA2-1DE69EC99E7D}" srcOrd="12" destOrd="0" presId="urn:microsoft.com/office/officeart/2005/8/layout/list1"/>
    <dgm:cxn modelId="{0AFD335F-3AF2-43CD-AEC1-30CCB1CAF9F1}" type="presParOf" srcId="{CEAB4C90-7D17-4EDA-8EA2-1DE69EC99E7D}" destId="{EA69F115-9F62-4BF2-BBAD-0CCECF8E7DE8}" srcOrd="0" destOrd="0" presId="urn:microsoft.com/office/officeart/2005/8/layout/list1"/>
    <dgm:cxn modelId="{0361D658-3D0A-40E9-9465-53CA746ADA0F}" type="presParOf" srcId="{CEAB4C90-7D17-4EDA-8EA2-1DE69EC99E7D}" destId="{30ED8A76-F081-4494-B080-993155CE9C46}" srcOrd="1" destOrd="0" presId="urn:microsoft.com/office/officeart/2005/8/layout/list1"/>
    <dgm:cxn modelId="{9B925883-4857-4DB5-9968-B3D83C880A78}" type="presParOf" srcId="{8FF8EA3A-815A-43E8-ADFC-0AC18E090546}" destId="{944DCF77-DFEA-467F-B038-9D4ED9CEC090}" srcOrd="13" destOrd="0" presId="urn:microsoft.com/office/officeart/2005/8/layout/list1"/>
    <dgm:cxn modelId="{11DFB491-9931-4E3E-8D45-3CCCDE312264}" type="presParOf" srcId="{8FF8EA3A-815A-43E8-ADFC-0AC18E090546}" destId="{4C69BD2D-FBBA-48BD-8A86-3AC998FEFFEE}" srcOrd="14" destOrd="0" presId="urn:microsoft.com/office/officeart/2005/8/layout/list1"/>
    <dgm:cxn modelId="{E1A0730A-1580-494E-877B-5DFFFE278ED8}" type="presParOf" srcId="{8FF8EA3A-815A-43E8-ADFC-0AC18E090546}" destId="{D927227E-05C0-4784-A75F-F0A000B9B336}" srcOrd="15" destOrd="0" presId="urn:microsoft.com/office/officeart/2005/8/layout/list1"/>
    <dgm:cxn modelId="{B050F1A0-DE84-4AE5-9397-BCCF72DEC01F}" type="presParOf" srcId="{8FF8EA3A-815A-43E8-ADFC-0AC18E090546}" destId="{93858D33-C45A-421C-8505-B7450B2603D0}" srcOrd="16" destOrd="0" presId="urn:microsoft.com/office/officeart/2005/8/layout/list1"/>
    <dgm:cxn modelId="{328D544A-7D11-4050-BFEA-A5C1D33CAE23}" type="presParOf" srcId="{93858D33-C45A-421C-8505-B7450B2603D0}" destId="{214B8FC2-F624-4B63-BA1F-042A8042B5B3}" srcOrd="0" destOrd="0" presId="urn:microsoft.com/office/officeart/2005/8/layout/list1"/>
    <dgm:cxn modelId="{2B59C856-264A-44F7-B67C-647BFCD5BB4E}" type="presParOf" srcId="{93858D33-C45A-421C-8505-B7450B2603D0}" destId="{89D0FD32-59D4-4204-8DF0-6A723D322D3A}" srcOrd="1" destOrd="0" presId="urn:microsoft.com/office/officeart/2005/8/layout/list1"/>
    <dgm:cxn modelId="{C0A06615-8E34-4052-B9EA-D6DD28A0331D}" type="presParOf" srcId="{8FF8EA3A-815A-43E8-ADFC-0AC18E090546}" destId="{FD23D237-C2FB-4D22-92BC-B7F567F0479E}" srcOrd="17" destOrd="0" presId="urn:microsoft.com/office/officeart/2005/8/layout/list1"/>
    <dgm:cxn modelId="{24F03F75-D279-4E06-89E7-6B2CFA67DD8B}" type="presParOf" srcId="{8FF8EA3A-815A-43E8-ADFC-0AC18E090546}" destId="{C9E1767B-4022-4413-990F-596059F51DC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38D0AE2-5D5F-43A9-8EFD-A2F3D85E49DC}" type="doc">
      <dgm:prSet loTypeId="urn:microsoft.com/office/officeart/2005/8/layout/vList6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279BA58-924F-4AF8-817D-1C474E89478E}">
      <dgm:prSet phldrT="[Текст]" custT="1"/>
      <dgm:spPr/>
      <dgm:t>
        <a:bodyPr/>
        <a:lstStyle/>
        <a:p>
          <a:r>
            <a:rPr lang="ru-RU" sz="4400" b="1" dirty="0" smtClean="0">
              <a:solidFill>
                <a:schemeClr val="tx1"/>
              </a:solidFill>
            </a:rPr>
            <a:t>Защита работы</a:t>
          </a:r>
          <a:endParaRPr lang="ru-RU" sz="4400" b="1" dirty="0">
            <a:solidFill>
              <a:schemeClr val="tx1"/>
            </a:solidFill>
          </a:endParaRPr>
        </a:p>
      </dgm:t>
    </dgm:pt>
    <dgm:pt modelId="{9AFEE8AE-D9E5-4EB0-B29C-D11AD59D2C41}" type="parTrans" cxnId="{017B7D06-8D04-4C26-BE4D-0FF0DC3CE2E9}">
      <dgm:prSet/>
      <dgm:spPr/>
      <dgm:t>
        <a:bodyPr/>
        <a:lstStyle/>
        <a:p>
          <a:endParaRPr lang="ru-RU"/>
        </a:p>
      </dgm:t>
    </dgm:pt>
    <dgm:pt modelId="{0BEC2A2B-2781-480E-920F-199719743BF0}" type="sibTrans" cxnId="{017B7D06-8D04-4C26-BE4D-0FF0DC3CE2E9}">
      <dgm:prSet/>
      <dgm:spPr/>
      <dgm:t>
        <a:bodyPr/>
        <a:lstStyle/>
        <a:p>
          <a:endParaRPr lang="ru-RU"/>
        </a:p>
      </dgm:t>
    </dgm:pt>
    <dgm:pt modelId="{514EFEA0-A7D0-4E36-97C7-3E98F5D44E46}">
      <dgm:prSet/>
      <dgm:spPr/>
      <dgm:t>
        <a:bodyPr/>
        <a:lstStyle/>
        <a:p>
          <a:r>
            <a:rPr lang="ru-RU" dirty="0" smtClean="0"/>
            <a:t>Качество доклада</a:t>
          </a:r>
          <a:endParaRPr lang="ru-RU" dirty="0"/>
        </a:p>
      </dgm:t>
    </dgm:pt>
    <dgm:pt modelId="{208576EC-DADE-4E43-8529-FF161B7F9A2E}" type="parTrans" cxnId="{24563F37-F7DF-4659-8D9F-E1FF72447D3A}">
      <dgm:prSet/>
      <dgm:spPr/>
      <dgm:t>
        <a:bodyPr/>
        <a:lstStyle/>
        <a:p>
          <a:endParaRPr lang="ru-RU"/>
        </a:p>
      </dgm:t>
    </dgm:pt>
    <dgm:pt modelId="{85D1435E-38B7-4CC0-87C7-8BCC8AD0D15B}" type="sibTrans" cxnId="{24563F37-F7DF-4659-8D9F-E1FF72447D3A}">
      <dgm:prSet/>
      <dgm:spPr/>
      <dgm:t>
        <a:bodyPr/>
        <a:lstStyle/>
        <a:p>
          <a:endParaRPr lang="ru-RU"/>
        </a:p>
      </dgm:t>
    </dgm:pt>
    <dgm:pt modelId="{E7E00850-0BFE-4405-8A58-91BD8FF6FD74}">
      <dgm:prSet/>
      <dgm:spPr/>
      <dgm:t>
        <a:bodyPr/>
        <a:lstStyle/>
        <a:p>
          <a:r>
            <a:rPr lang="ru-RU" dirty="0" smtClean="0"/>
            <a:t>Объем и глубина знаний по теме</a:t>
          </a:r>
          <a:endParaRPr lang="ru-RU" dirty="0"/>
        </a:p>
      </dgm:t>
    </dgm:pt>
    <dgm:pt modelId="{6413D4AA-CFD0-49EE-888E-A91AA602A177}" type="parTrans" cxnId="{FF3325D6-1A13-412A-A5A7-7500359FD814}">
      <dgm:prSet/>
      <dgm:spPr/>
      <dgm:t>
        <a:bodyPr/>
        <a:lstStyle/>
        <a:p>
          <a:endParaRPr lang="ru-RU"/>
        </a:p>
      </dgm:t>
    </dgm:pt>
    <dgm:pt modelId="{3EED7FB8-EE6E-471F-913A-EFAFEE409991}" type="sibTrans" cxnId="{FF3325D6-1A13-412A-A5A7-7500359FD814}">
      <dgm:prSet/>
      <dgm:spPr/>
      <dgm:t>
        <a:bodyPr/>
        <a:lstStyle/>
        <a:p>
          <a:endParaRPr lang="ru-RU"/>
        </a:p>
      </dgm:t>
    </dgm:pt>
    <dgm:pt modelId="{41BF6FDD-341D-4E1A-88F1-351764A381C0}">
      <dgm:prSet/>
      <dgm:spPr/>
      <dgm:t>
        <a:bodyPr/>
        <a:lstStyle/>
        <a:p>
          <a:r>
            <a:rPr lang="ru-RU" dirty="0" smtClean="0"/>
            <a:t>Культура речи, манера держаться перед аудиторией</a:t>
          </a:r>
          <a:endParaRPr lang="ru-RU" dirty="0"/>
        </a:p>
      </dgm:t>
    </dgm:pt>
    <dgm:pt modelId="{D4E724CB-BE98-481C-9369-96DCABC9CA02}" type="parTrans" cxnId="{78AC1E7F-6ADC-4A69-86B2-30711BC86374}">
      <dgm:prSet/>
      <dgm:spPr/>
      <dgm:t>
        <a:bodyPr/>
        <a:lstStyle/>
        <a:p>
          <a:endParaRPr lang="ru-RU"/>
        </a:p>
      </dgm:t>
    </dgm:pt>
    <dgm:pt modelId="{70FECC5C-F271-4EE5-B29C-6972A1E1FA15}" type="sibTrans" cxnId="{78AC1E7F-6ADC-4A69-86B2-30711BC86374}">
      <dgm:prSet/>
      <dgm:spPr/>
      <dgm:t>
        <a:bodyPr/>
        <a:lstStyle/>
        <a:p>
          <a:endParaRPr lang="ru-RU"/>
        </a:p>
      </dgm:t>
    </dgm:pt>
    <dgm:pt modelId="{E2509364-2800-4749-B11D-4A14904367C6}">
      <dgm:prSet/>
      <dgm:spPr/>
      <dgm:t>
        <a:bodyPr/>
        <a:lstStyle/>
        <a:p>
          <a:r>
            <a:rPr lang="ru-RU" dirty="0" smtClean="0"/>
            <a:t>Ответы на вопросы</a:t>
          </a:r>
          <a:endParaRPr lang="ru-RU" dirty="0"/>
        </a:p>
      </dgm:t>
    </dgm:pt>
    <dgm:pt modelId="{3978521F-F41F-48B6-8245-8522E2FEC9F6}" type="parTrans" cxnId="{F3CB68D1-FC15-4E38-BEA6-214363283C3B}">
      <dgm:prSet/>
      <dgm:spPr/>
      <dgm:t>
        <a:bodyPr/>
        <a:lstStyle/>
        <a:p>
          <a:endParaRPr lang="ru-RU"/>
        </a:p>
      </dgm:t>
    </dgm:pt>
    <dgm:pt modelId="{6B5B91DE-CE22-468B-A04D-E0613446FF63}" type="sibTrans" cxnId="{F3CB68D1-FC15-4E38-BEA6-214363283C3B}">
      <dgm:prSet/>
      <dgm:spPr/>
      <dgm:t>
        <a:bodyPr/>
        <a:lstStyle/>
        <a:p>
          <a:endParaRPr lang="ru-RU"/>
        </a:p>
      </dgm:t>
    </dgm:pt>
    <dgm:pt modelId="{CB91AFB4-D15B-461F-8DB1-A01E621C13FD}">
      <dgm:prSet/>
      <dgm:spPr/>
      <dgm:t>
        <a:bodyPr/>
        <a:lstStyle/>
        <a:p>
          <a:r>
            <a:rPr lang="ru-RU" dirty="0" smtClean="0"/>
            <a:t>Деловые и волевые качества докладчика</a:t>
          </a:r>
          <a:endParaRPr lang="ru-RU" dirty="0"/>
        </a:p>
      </dgm:t>
    </dgm:pt>
    <dgm:pt modelId="{7B9D147B-2316-4723-B869-193EA6DB93E5}" type="parTrans" cxnId="{BBE8F397-78BE-4446-9110-4F775E7A489E}">
      <dgm:prSet/>
      <dgm:spPr/>
      <dgm:t>
        <a:bodyPr/>
        <a:lstStyle/>
        <a:p>
          <a:endParaRPr lang="ru-RU"/>
        </a:p>
      </dgm:t>
    </dgm:pt>
    <dgm:pt modelId="{792D7C61-FDA2-460F-8BD6-098205B9C601}" type="sibTrans" cxnId="{BBE8F397-78BE-4446-9110-4F775E7A489E}">
      <dgm:prSet/>
      <dgm:spPr/>
      <dgm:t>
        <a:bodyPr/>
        <a:lstStyle/>
        <a:p>
          <a:endParaRPr lang="ru-RU"/>
        </a:p>
      </dgm:t>
    </dgm:pt>
    <dgm:pt modelId="{959B70BC-0028-40AB-92A0-B973E2022E43}" type="pres">
      <dgm:prSet presAssocID="{938D0AE2-5D5F-43A9-8EFD-A2F3D85E49D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4728E8-923B-4C19-A2DF-8052692D68D2}" type="pres">
      <dgm:prSet presAssocID="{D279BA58-924F-4AF8-817D-1C474E89478E}" presName="linNode" presStyleCnt="0"/>
      <dgm:spPr/>
    </dgm:pt>
    <dgm:pt modelId="{3E0E847D-8906-4E83-B304-A0C6B6F50661}" type="pres">
      <dgm:prSet presAssocID="{D279BA58-924F-4AF8-817D-1C474E89478E}" presName="parentShp" presStyleLbl="node1" presStyleIdx="0" presStyleCnt="1" custScaleX="61545" custLinFactNeighborX="-12921" custLinFactNeighborY="-2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0F21-48AE-4F90-A831-0834A3001FCC}" type="pres">
      <dgm:prSet presAssocID="{D279BA58-924F-4AF8-817D-1C474E89478E}" presName="childShp" presStyleLbl="bgAccFollowNode1" presStyleIdx="0" presStyleCnt="1" custScaleX="128722" custLinFactNeighborX="49" custLinFactNeighborY="-3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563F37-F7DF-4659-8D9F-E1FF72447D3A}" srcId="{D279BA58-924F-4AF8-817D-1C474E89478E}" destId="{514EFEA0-A7D0-4E36-97C7-3E98F5D44E46}" srcOrd="0" destOrd="0" parTransId="{208576EC-DADE-4E43-8529-FF161B7F9A2E}" sibTransId="{85D1435E-38B7-4CC0-87C7-8BCC8AD0D15B}"/>
    <dgm:cxn modelId="{23569291-E52D-407F-B900-23F50387C18C}" type="presOf" srcId="{D279BA58-924F-4AF8-817D-1C474E89478E}" destId="{3E0E847D-8906-4E83-B304-A0C6B6F50661}" srcOrd="0" destOrd="0" presId="urn:microsoft.com/office/officeart/2005/8/layout/vList6"/>
    <dgm:cxn modelId="{78AC1E7F-6ADC-4A69-86B2-30711BC86374}" srcId="{D279BA58-924F-4AF8-817D-1C474E89478E}" destId="{41BF6FDD-341D-4E1A-88F1-351764A381C0}" srcOrd="2" destOrd="0" parTransId="{D4E724CB-BE98-481C-9369-96DCABC9CA02}" sibTransId="{70FECC5C-F271-4EE5-B29C-6972A1E1FA15}"/>
    <dgm:cxn modelId="{BBE8F397-78BE-4446-9110-4F775E7A489E}" srcId="{D279BA58-924F-4AF8-817D-1C474E89478E}" destId="{CB91AFB4-D15B-461F-8DB1-A01E621C13FD}" srcOrd="4" destOrd="0" parTransId="{7B9D147B-2316-4723-B869-193EA6DB93E5}" sibTransId="{792D7C61-FDA2-460F-8BD6-098205B9C601}"/>
    <dgm:cxn modelId="{74A19EC4-013D-4A0E-9225-9C2C12011129}" type="presOf" srcId="{938D0AE2-5D5F-43A9-8EFD-A2F3D85E49DC}" destId="{959B70BC-0028-40AB-92A0-B973E2022E43}" srcOrd="0" destOrd="0" presId="urn:microsoft.com/office/officeart/2005/8/layout/vList6"/>
    <dgm:cxn modelId="{3EDFB1AA-CB81-408E-8B6A-E178E8B997D6}" type="presOf" srcId="{E7E00850-0BFE-4405-8A58-91BD8FF6FD74}" destId="{0CDE0F21-48AE-4F90-A831-0834A3001FCC}" srcOrd="0" destOrd="1" presId="urn:microsoft.com/office/officeart/2005/8/layout/vList6"/>
    <dgm:cxn modelId="{CAF83CC0-7F07-4320-A0DB-636AB893AE87}" type="presOf" srcId="{41BF6FDD-341D-4E1A-88F1-351764A381C0}" destId="{0CDE0F21-48AE-4F90-A831-0834A3001FCC}" srcOrd="0" destOrd="2" presId="urn:microsoft.com/office/officeart/2005/8/layout/vList6"/>
    <dgm:cxn modelId="{017B7D06-8D04-4C26-BE4D-0FF0DC3CE2E9}" srcId="{938D0AE2-5D5F-43A9-8EFD-A2F3D85E49DC}" destId="{D279BA58-924F-4AF8-817D-1C474E89478E}" srcOrd="0" destOrd="0" parTransId="{9AFEE8AE-D9E5-4EB0-B29C-D11AD59D2C41}" sibTransId="{0BEC2A2B-2781-480E-920F-199719743BF0}"/>
    <dgm:cxn modelId="{036193B6-DC92-42D7-963F-F34482DC9546}" type="presOf" srcId="{E2509364-2800-4749-B11D-4A14904367C6}" destId="{0CDE0F21-48AE-4F90-A831-0834A3001FCC}" srcOrd="0" destOrd="3" presId="urn:microsoft.com/office/officeart/2005/8/layout/vList6"/>
    <dgm:cxn modelId="{FA184BDC-C50F-41B0-9DEA-947E7EE08B82}" type="presOf" srcId="{514EFEA0-A7D0-4E36-97C7-3E98F5D44E46}" destId="{0CDE0F21-48AE-4F90-A831-0834A3001FCC}" srcOrd="0" destOrd="0" presId="urn:microsoft.com/office/officeart/2005/8/layout/vList6"/>
    <dgm:cxn modelId="{D0F5B8E5-6D71-4F25-8D35-4678AAE57002}" type="presOf" srcId="{CB91AFB4-D15B-461F-8DB1-A01E621C13FD}" destId="{0CDE0F21-48AE-4F90-A831-0834A3001FCC}" srcOrd="0" destOrd="4" presId="urn:microsoft.com/office/officeart/2005/8/layout/vList6"/>
    <dgm:cxn modelId="{FF3325D6-1A13-412A-A5A7-7500359FD814}" srcId="{D279BA58-924F-4AF8-817D-1C474E89478E}" destId="{E7E00850-0BFE-4405-8A58-91BD8FF6FD74}" srcOrd="1" destOrd="0" parTransId="{6413D4AA-CFD0-49EE-888E-A91AA602A177}" sibTransId="{3EED7FB8-EE6E-471F-913A-EFAFEE409991}"/>
    <dgm:cxn modelId="{F3CB68D1-FC15-4E38-BEA6-214363283C3B}" srcId="{D279BA58-924F-4AF8-817D-1C474E89478E}" destId="{E2509364-2800-4749-B11D-4A14904367C6}" srcOrd="3" destOrd="0" parTransId="{3978521F-F41F-48B6-8245-8522E2FEC9F6}" sibTransId="{6B5B91DE-CE22-468B-A04D-E0613446FF63}"/>
    <dgm:cxn modelId="{0DA91329-F9C4-42D3-AB5F-2B9245D1189C}" type="presParOf" srcId="{959B70BC-0028-40AB-92A0-B973E2022E43}" destId="{724728E8-923B-4C19-A2DF-8052692D68D2}" srcOrd="0" destOrd="0" presId="urn:microsoft.com/office/officeart/2005/8/layout/vList6"/>
    <dgm:cxn modelId="{D0483526-288C-44F7-BFC1-573471DE376D}" type="presParOf" srcId="{724728E8-923B-4C19-A2DF-8052692D68D2}" destId="{3E0E847D-8906-4E83-B304-A0C6B6F50661}" srcOrd="0" destOrd="0" presId="urn:microsoft.com/office/officeart/2005/8/layout/vList6"/>
    <dgm:cxn modelId="{190B4FB8-F52A-4BC2-9159-07ECE7521A1C}" type="presParOf" srcId="{724728E8-923B-4C19-A2DF-8052692D68D2}" destId="{0CDE0F21-48AE-4F90-A831-0834A3001FC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FE0E28B-C01F-42E2-A7ED-01636458A3D0}" type="doc">
      <dgm:prSet loTypeId="urn:microsoft.com/office/officeart/2005/8/layout/StepDownProcess" loCatId="process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95DCED5-C151-4114-9866-9FD28EACBF92}">
      <dgm:prSet phldrT="[Текст]" custT="1"/>
      <dgm:spPr/>
      <dgm:t>
        <a:bodyPr/>
        <a:lstStyle/>
        <a:p>
          <a:r>
            <a:rPr lang="ru-RU" sz="2800" b="1" dirty="0" smtClean="0"/>
            <a:t>начальный</a:t>
          </a:r>
          <a:endParaRPr lang="ru-RU" sz="2800" b="1" dirty="0"/>
        </a:p>
      </dgm:t>
    </dgm:pt>
    <dgm:pt modelId="{E3A8B2BC-273E-404A-A4AE-D7B5E53372C9}" type="parTrans" cxnId="{E28C6DF7-5489-4A33-9028-F97FB672BF32}">
      <dgm:prSet/>
      <dgm:spPr/>
      <dgm:t>
        <a:bodyPr/>
        <a:lstStyle/>
        <a:p>
          <a:endParaRPr lang="ru-RU"/>
        </a:p>
      </dgm:t>
    </dgm:pt>
    <dgm:pt modelId="{E3D81FDF-3753-4F89-959E-651FFE0E4057}" type="sibTrans" cxnId="{E28C6DF7-5489-4A33-9028-F97FB672BF32}">
      <dgm:prSet/>
      <dgm:spPr/>
      <dgm:t>
        <a:bodyPr/>
        <a:lstStyle/>
        <a:p>
          <a:endParaRPr lang="ru-RU"/>
        </a:p>
      </dgm:t>
    </dgm:pt>
    <dgm:pt modelId="{2B37FFCA-0400-4FFE-9FD3-09A7859242C2}">
      <dgm:prSet phldrT="[Текст]" custT="1"/>
      <dgm:spPr/>
      <dgm:t>
        <a:bodyPr/>
        <a:lstStyle/>
        <a:p>
          <a:r>
            <a:rPr lang="ru-RU" sz="2800" b="1" smtClean="0"/>
            <a:t>ролевой</a:t>
          </a:r>
          <a:endParaRPr lang="ru-RU" sz="2800" b="1" dirty="0"/>
        </a:p>
      </dgm:t>
    </dgm:pt>
    <dgm:pt modelId="{96B8CFCA-62CB-48CA-BF39-C716239D1A93}" type="parTrans" cxnId="{B2C41B95-B057-4925-B84E-312781785317}">
      <dgm:prSet/>
      <dgm:spPr/>
      <dgm:t>
        <a:bodyPr/>
        <a:lstStyle/>
        <a:p>
          <a:endParaRPr lang="ru-RU"/>
        </a:p>
      </dgm:t>
    </dgm:pt>
    <dgm:pt modelId="{9DFDB9A6-98A7-44EF-B9F0-FB7E409D05C8}" type="sibTrans" cxnId="{B2C41B95-B057-4925-B84E-312781785317}">
      <dgm:prSet/>
      <dgm:spPr/>
      <dgm:t>
        <a:bodyPr/>
        <a:lstStyle/>
        <a:p>
          <a:endParaRPr lang="ru-RU"/>
        </a:p>
      </dgm:t>
    </dgm:pt>
    <dgm:pt modelId="{74851B0B-357E-463B-9992-95A30F134DDC}">
      <dgm:prSet phldrT="[Текст]" custT="1"/>
      <dgm:spPr/>
      <dgm:t>
        <a:bodyPr/>
        <a:lstStyle/>
        <a:p>
          <a:r>
            <a:rPr lang="ru-RU" sz="2800" b="1" smtClean="0"/>
            <a:t>заключительный</a:t>
          </a:r>
          <a:endParaRPr lang="ru-RU" sz="2800" b="1" dirty="0"/>
        </a:p>
      </dgm:t>
    </dgm:pt>
    <dgm:pt modelId="{EBBB94A2-BDDB-4A6A-9653-B08E8D1E899C}" type="parTrans" cxnId="{34EA27DD-B019-42F0-940E-3E78D9AD223B}">
      <dgm:prSet/>
      <dgm:spPr/>
      <dgm:t>
        <a:bodyPr/>
        <a:lstStyle/>
        <a:p>
          <a:endParaRPr lang="ru-RU"/>
        </a:p>
      </dgm:t>
    </dgm:pt>
    <dgm:pt modelId="{4E6D040D-014B-4565-9D88-7A93CFB70671}" type="sibTrans" cxnId="{34EA27DD-B019-42F0-940E-3E78D9AD223B}">
      <dgm:prSet/>
      <dgm:spPr/>
      <dgm:t>
        <a:bodyPr/>
        <a:lstStyle/>
        <a:p>
          <a:endParaRPr lang="ru-RU"/>
        </a:p>
      </dgm:t>
    </dgm:pt>
    <dgm:pt modelId="{98FACF26-5E79-4093-BEB8-59ABA87DC956}" type="pres">
      <dgm:prSet presAssocID="{3FE0E28B-C01F-42E2-A7ED-01636458A3D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7DD4A41-955B-46EC-BFB6-4051F3F530F4}" type="pres">
      <dgm:prSet presAssocID="{C95DCED5-C151-4114-9866-9FD28EACBF92}" presName="composite" presStyleCnt="0"/>
      <dgm:spPr/>
    </dgm:pt>
    <dgm:pt modelId="{9CE2DC37-2736-4860-9F78-6DACE10776F7}" type="pres">
      <dgm:prSet presAssocID="{C95DCED5-C151-4114-9866-9FD28EACBF92}" presName="bentUpArrow1" presStyleLbl="alignImgPlace1" presStyleIdx="0" presStyleCnt="2"/>
      <dgm:spPr/>
    </dgm:pt>
    <dgm:pt modelId="{AC30AC59-678D-4C0E-A9F8-A642629BB943}" type="pres">
      <dgm:prSet presAssocID="{C95DCED5-C151-4114-9866-9FD28EACBF92}" presName="ParentText" presStyleLbl="node1" presStyleIdx="0" presStyleCnt="3" custScaleX="15896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B912EC-38CA-4668-A8B6-BC476FB5D06F}" type="pres">
      <dgm:prSet presAssocID="{C95DCED5-C151-4114-9866-9FD28EACBF92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66981F-789B-4F68-B84A-C83B5B6C264C}" type="pres">
      <dgm:prSet presAssocID="{E3D81FDF-3753-4F89-959E-651FFE0E4057}" presName="sibTrans" presStyleCnt="0"/>
      <dgm:spPr/>
    </dgm:pt>
    <dgm:pt modelId="{23C001B1-EFE6-405E-BDB3-776734B8DB31}" type="pres">
      <dgm:prSet presAssocID="{2B37FFCA-0400-4FFE-9FD3-09A7859242C2}" presName="composite" presStyleCnt="0"/>
      <dgm:spPr/>
    </dgm:pt>
    <dgm:pt modelId="{711FE6DD-8FA5-4E6E-A456-E267279E48B1}" type="pres">
      <dgm:prSet presAssocID="{2B37FFCA-0400-4FFE-9FD3-09A7859242C2}" presName="bentUpArrow1" presStyleLbl="alignImgPlace1" presStyleIdx="1" presStyleCnt="2"/>
      <dgm:spPr/>
    </dgm:pt>
    <dgm:pt modelId="{516D8A3F-4706-47C1-AEEE-24DF1DB92BE9}" type="pres">
      <dgm:prSet presAssocID="{2B37FFCA-0400-4FFE-9FD3-09A7859242C2}" presName="ParentText" presStyleLbl="node1" presStyleIdx="1" presStyleCnt="3" custScaleX="15896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ED27E-9B78-4CB9-9B58-704657E17994}" type="pres">
      <dgm:prSet presAssocID="{2B37FFCA-0400-4FFE-9FD3-09A7859242C2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72DB5546-D0D5-48B8-B2A7-890280104328}" type="pres">
      <dgm:prSet presAssocID="{9DFDB9A6-98A7-44EF-B9F0-FB7E409D05C8}" presName="sibTrans" presStyleCnt="0"/>
      <dgm:spPr/>
    </dgm:pt>
    <dgm:pt modelId="{E1A9F67D-8FA3-4B4B-9455-C5FBBB6894DB}" type="pres">
      <dgm:prSet presAssocID="{74851B0B-357E-463B-9992-95A30F134DDC}" presName="composite" presStyleCnt="0"/>
      <dgm:spPr/>
    </dgm:pt>
    <dgm:pt modelId="{B2B2FA6A-96C0-4F48-8921-0493D347E425}" type="pres">
      <dgm:prSet presAssocID="{74851B0B-357E-463B-9992-95A30F134DDC}" presName="ParentText" presStyleLbl="node1" presStyleIdx="2" presStyleCnt="3" custScaleX="15896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089DD5-A3C4-46DF-83C8-0209A09478A3}" type="presOf" srcId="{3FE0E28B-C01F-42E2-A7ED-01636458A3D0}" destId="{98FACF26-5E79-4093-BEB8-59ABA87DC956}" srcOrd="0" destOrd="0" presId="urn:microsoft.com/office/officeart/2005/8/layout/StepDownProcess"/>
    <dgm:cxn modelId="{60E51F60-BEF1-48F9-AF79-32A4FC2FDC63}" type="presOf" srcId="{2B37FFCA-0400-4FFE-9FD3-09A7859242C2}" destId="{516D8A3F-4706-47C1-AEEE-24DF1DB92BE9}" srcOrd="0" destOrd="0" presId="urn:microsoft.com/office/officeart/2005/8/layout/StepDownProcess"/>
    <dgm:cxn modelId="{B2C41B95-B057-4925-B84E-312781785317}" srcId="{3FE0E28B-C01F-42E2-A7ED-01636458A3D0}" destId="{2B37FFCA-0400-4FFE-9FD3-09A7859242C2}" srcOrd="1" destOrd="0" parTransId="{96B8CFCA-62CB-48CA-BF39-C716239D1A93}" sibTransId="{9DFDB9A6-98A7-44EF-B9F0-FB7E409D05C8}"/>
    <dgm:cxn modelId="{34EA27DD-B019-42F0-940E-3E78D9AD223B}" srcId="{3FE0E28B-C01F-42E2-A7ED-01636458A3D0}" destId="{74851B0B-357E-463B-9992-95A30F134DDC}" srcOrd="2" destOrd="0" parTransId="{EBBB94A2-BDDB-4A6A-9653-B08E8D1E899C}" sibTransId="{4E6D040D-014B-4565-9D88-7A93CFB70671}"/>
    <dgm:cxn modelId="{246D8738-2131-4885-A212-D7DC55E07922}" type="presOf" srcId="{C95DCED5-C151-4114-9866-9FD28EACBF92}" destId="{AC30AC59-678D-4C0E-A9F8-A642629BB943}" srcOrd="0" destOrd="0" presId="urn:microsoft.com/office/officeart/2005/8/layout/StepDownProcess"/>
    <dgm:cxn modelId="{2CE015A9-9D43-4396-8C67-6C0CE3109215}" type="presOf" srcId="{74851B0B-357E-463B-9992-95A30F134DDC}" destId="{B2B2FA6A-96C0-4F48-8921-0493D347E425}" srcOrd="0" destOrd="0" presId="urn:microsoft.com/office/officeart/2005/8/layout/StepDownProcess"/>
    <dgm:cxn modelId="{E28C6DF7-5489-4A33-9028-F97FB672BF32}" srcId="{3FE0E28B-C01F-42E2-A7ED-01636458A3D0}" destId="{C95DCED5-C151-4114-9866-9FD28EACBF92}" srcOrd="0" destOrd="0" parTransId="{E3A8B2BC-273E-404A-A4AE-D7B5E53372C9}" sibTransId="{E3D81FDF-3753-4F89-959E-651FFE0E4057}"/>
    <dgm:cxn modelId="{E03F99AE-7D22-4189-8A58-58490CECE5BA}" type="presParOf" srcId="{98FACF26-5E79-4093-BEB8-59ABA87DC956}" destId="{77DD4A41-955B-46EC-BFB6-4051F3F530F4}" srcOrd="0" destOrd="0" presId="urn:microsoft.com/office/officeart/2005/8/layout/StepDownProcess"/>
    <dgm:cxn modelId="{AE1D954F-48CB-425A-A25C-0385343D00B9}" type="presParOf" srcId="{77DD4A41-955B-46EC-BFB6-4051F3F530F4}" destId="{9CE2DC37-2736-4860-9F78-6DACE10776F7}" srcOrd="0" destOrd="0" presId="urn:microsoft.com/office/officeart/2005/8/layout/StepDownProcess"/>
    <dgm:cxn modelId="{CBA77A76-7574-4868-89A2-72E85FBDEAB0}" type="presParOf" srcId="{77DD4A41-955B-46EC-BFB6-4051F3F530F4}" destId="{AC30AC59-678D-4C0E-A9F8-A642629BB943}" srcOrd="1" destOrd="0" presId="urn:microsoft.com/office/officeart/2005/8/layout/StepDownProcess"/>
    <dgm:cxn modelId="{5CD3BFF7-7777-478D-814E-CCA7E8830127}" type="presParOf" srcId="{77DD4A41-955B-46EC-BFB6-4051F3F530F4}" destId="{FDB912EC-38CA-4668-A8B6-BC476FB5D06F}" srcOrd="2" destOrd="0" presId="urn:microsoft.com/office/officeart/2005/8/layout/StepDownProcess"/>
    <dgm:cxn modelId="{6A35A9D6-EFAD-4F4D-A8CA-3C6CE9462BAD}" type="presParOf" srcId="{98FACF26-5E79-4093-BEB8-59ABA87DC956}" destId="{0F66981F-789B-4F68-B84A-C83B5B6C264C}" srcOrd="1" destOrd="0" presId="urn:microsoft.com/office/officeart/2005/8/layout/StepDownProcess"/>
    <dgm:cxn modelId="{6C700297-D3CC-49BD-9D50-0DDF6F38F5D8}" type="presParOf" srcId="{98FACF26-5E79-4093-BEB8-59ABA87DC956}" destId="{23C001B1-EFE6-405E-BDB3-776734B8DB31}" srcOrd="2" destOrd="0" presId="urn:microsoft.com/office/officeart/2005/8/layout/StepDownProcess"/>
    <dgm:cxn modelId="{2368ED6A-BA15-4F6C-9D58-3E8572986D95}" type="presParOf" srcId="{23C001B1-EFE6-405E-BDB3-776734B8DB31}" destId="{711FE6DD-8FA5-4E6E-A456-E267279E48B1}" srcOrd="0" destOrd="0" presId="urn:microsoft.com/office/officeart/2005/8/layout/StepDownProcess"/>
    <dgm:cxn modelId="{155FD1F6-A5C3-4671-9DE6-920D125599BA}" type="presParOf" srcId="{23C001B1-EFE6-405E-BDB3-776734B8DB31}" destId="{516D8A3F-4706-47C1-AEEE-24DF1DB92BE9}" srcOrd="1" destOrd="0" presId="urn:microsoft.com/office/officeart/2005/8/layout/StepDownProcess"/>
    <dgm:cxn modelId="{32005089-83BE-42C0-BEFE-4C4A199B5BED}" type="presParOf" srcId="{23C001B1-EFE6-405E-BDB3-776734B8DB31}" destId="{967ED27E-9B78-4CB9-9B58-704657E17994}" srcOrd="2" destOrd="0" presId="urn:microsoft.com/office/officeart/2005/8/layout/StepDownProcess"/>
    <dgm:cxn modelId="{39048F3F-D6A6-483D-B96F-63D073F7CCD7}" type="presParOf" srcId="{98FACF26-5E79-4093-BEB8-59ABA87DC956}" destId="{72DB5546-D0D5-48B8-B2A7-890280104328}" srcOrd="3" destOrd="0" presId="urn:microsoft.com/office/officeart/2005/8/layout/StepDownProcess"/>
    <dgm:cxn modelId="{BF316375-1F06-44EE-BC13-3CF6AFC704FF}" type="presParOf" srcId="{98FACF26-5E79-4093-BEB8-59ABA87DC956}" destId="{E1A9F67D-8FA3-4B4B-9455-C5FBBB6894DB}" srcOrd="4" destOrd="0" presId="urn:microsoft.com/office/officeart/2005/8/layout/StepDownProcess"/>
    <dgm:cxn modelId="{0607E225-D2BA-4A50-96F9-A5BB2496B6A7}" type="presParOf" srcId="{E1A9F67D-8FA3-4B4B-9455-C5FBBB6894DB}" destId="{B2B2FA6A-96C0-4F48-8921-0493D347E425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A082A8-961C-4D8D-9EF5-91CA65AC360A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9173730-E3DE-4B75-A4E2-E94117AD2C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актуальность учебных задач</a:t>
          </a:r>
          <a:endParaRPr lang="ru-RU" sz="2400" b="1" dirty="0">
            <a:solidFill>
              <a:schemeClr val="tx1"/>
            </a:solidFill>
          </a:endParaRPr>
        </a:p>
      </dgm:t>
    </dgm:pt>
    <dgm:pt modelId="{ED34CFBB-5957-4F30-8E3F-AA2862EFB315}" type="parTrans" cxnId="{2475E270-21DD-4FC3-ABB5-8CD1FA11A83F}">
      <dgm:prSet/>
      <dgm:spPr/>
      <dgm:t>
        <a:bodyPr/>
        <a:lstStyle/>
        <a:p>
          <a:endParaRPr lang="ru-RU"/>
        </a:p>
      </dgm:t>
    </dgm:pt>
    <dgm:pt modelId="{7DB21812-097D-4E84-A45D-5A05EF345E91}" type="sibTrans" cxnId="{2475E270-21DD-4FC3-ABB5-8CD1FA11A83F}">
      <dgm:prSet/>
      <dgm:spPr/>
      <dgm:t>
        <a:bodyPr/>
        <a:lstStyle/>
        <a:p>
          <a:endParaRPr lang="ru-RU"/>
        </a:p>
      </dgm:t>
    </dgm:pt>
    <dgm:pt modelId="{918B860A-357F-4968-BDB9-F95877E2DD74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вовлечение учащихся в исследовательскую деятельность</a:t>
          </a:r>
          <a:endParaRPr lang="ru-RU" sz="2400" b="1" dirty="0">
            <a:solidFill>
              <a:schemeClr val="tx1"/>
            </a:solidFill>
          </a:endParaRPr>
        </a:p>
      </dgm:t>
    </dgm:pt>
    <dgm:pt modelId="{E894716A-C09F-4A12-B3AA-D73DF76F44CC}" type="parTrans" cxnId="{B528B09B-DEB0-4296-AB4C-7FFED73A0D0A}">
      <dgm:prSet/>
      <dgm:spPr/>
      <dgm:t>
        <a:bodyPr/>
        <a:lstStyle/>
        <a:p>
          <a:endParaRPr lang="ru-RU"/>
        </a:p>
      </dgm:t>
    </dgm:pt>
    <dgm:pt modelId="{EC7BCD7A-CBC2-4CA4-A1FA-D3C64C996636}" type="sibTrans" cxnId="{B528B09B-DEB0-4296-AB4C-7FFED73A0D0A}">
      <dgm:prSet/>
      <dgm:spPr/>
      <dgm:t>
        <a:bodyPr/>
        <a:lstStyle/>
        <a:p>
          <a:endParaRPr lang="ru-RU"/>
        </a:p>
      </dgm:t>
    </dgm:pt>
    <dgm:pt modelId="{35586757-A10C-497C-B225-DF20A563A4C6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междисциплинарный характер</a:t>
          </a:r>
          <a:endParaRPr lang="ru-RU" sz="2400" b="1" dirty="0">
            <a:solidFill>
              <a:schemeClr val="tx1"/>
            </a:solidFill>
          </a:endParaRPr>
        </a:p>
      </dgm:t>
    </dgm:pt>
    <dgm:pt modelId="{B6B1A155-0B04-4772-B46A-BBF42B526CC0}" type="parTrans" cxnId="{D515B02F-7C0D-4E14-B114-99050C10CEDC}">
      <dgm:prSet/>
      <dgm:spPr/>
      <dgm:t>
        <a:bodyPr/>
        <a:lstStyle/>
        <a:p>
          <a:endParaRPr lang="ru-RU"/>
        </a:p>
      </dgm:t>
    </dgm:pt>
    <dgm:pt modelId="{8DD565E3-6A0D-45F2-A9CE-FD2C9EC67215}" type="sibTrans" cxnId="{D515B02F-7C0D-4E14-B114-99050C10CEDC}">
      <dgm:prSet/>
      <dgm:spPr/>
      <dgm:t>
        <a:bodyPr/>
        <a:lstStyle/>
        <a:p>
          <a:endParaRPr lang="ru-RU"/>
        </a:p>
      </dgm:t>
    </dgm:pt>
    <dgm:pt modelId="{11BABEFB-D771-4210-BA41-4B80258C3B73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тесная связь с реальной жизнью</a:t>
          </a:r>
          <a:endParaRPr lang="ru-RU" sz="2400" b="1" dirty="0">
            <a:solidFill>
              <a:schemeClr val="tx1"/>
            </a:solidFill>
          </a:endParaRPr>
        </a:p>
      </dgm:t>
    </dgm:pt>
    <dgm:pt modelId="{7B662C63-9B70-491A-AE88-35A76B3363F8}" type="parTrans" cxnId="{65264A46-B465-4579-B505-21DEABFF01C9}">
      <dgm:prSet/>
      <dgm:spPr/>
      <dgm:t>
        <a:bodyPr/>
        <a:lstStyle/>
        <a:p>
          <a:endParaRPr lang="ru-RU"/>
        </a:p>
      </dgm:t>
    </dgm:pt>
    <dgm:pt modelId="{7667F304-F19F-4D51-9BD6-E6BE023DABC4}" type="sibTrans" cxnId="{65264A46-B465-4579-B505-21DEABFF01C9}">
      <dgm:prSet/>
      <dgm:spPr/>
      <dgm:t>
        <a:bodyPr/>
        <a:lstStyle/>
        <a:p>
          <a:endParaRPr lang="ru-RU"/>
        </a:p>
      </dgm:t>
    </dgm:pt>
    <dgm:pt modelId="{0FCED393-280B-44FA-B03D-9C0646F95156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неограниченность учебных ресурсов</a:t>
          </a:r>
          <a:endParaRPr lang="ru-RU" sz="2400" b="1" dirty="0">
            <a:solidFill>
              <a:schemeClr val="tx1"/>
            </a:solidFill>
          </a:endParaRPr>
        </a:p>
      </dgm:t>
    </dgm:pt>
    <dgm:pt modelId="{AB6B34D1-6FCA-4655-86BA-28FA6BB7763C}" type="parTrans" cxnId="{D3BB649E-AC36-47D4-A88D-B949E4EA665F}">
      <dgm:prSet/>
      <dgm:spPr/>
      <dgm:t>
        <a:bodyPr/>
        <a:lstStyle/>
        <a:p>
          <a:endParaRPr lang="ru-RU"/>
        </a:p>
      </dgm:t>
    </dgm:pt>
    <dgm:pt modelId="{5E43DF85-42FF-439A-96A6-721FB8F9826C}" type="sibTrans" cxnId="{D3BB649E-AC36-47D4-A88D-B949E4EA665F}">
      <dgm:prSet/>
      <dgm:spPr/>
      <dgm:t>
        <a:bodyPr/>
        <a:lstStyle/>
        <a:p>
          <a:endParaRPr lang="ru-RU"/>
        </a:p>
      </dgm:t>
    </dgm:pt>
    <dgm:pt modelId="{3FD1FC39-C7C7-42B1-BFB0-66B06B2A56A5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оценка деятельности учителем, внешними экспертами, другими учащимися</a:t>
          </a:r>
          <a:endParaRPr lang="ru-RU" sz="2400" b="1" dirty="0">
            <a:solidFill>
              <a:schemeClr val="tx1"/>
            </a:solidFill>
          </a:endParaRPr>
        </a:p>
      </dgm:t>
    </dgm:pt>
    <dgm:pt modelId="{0257AA72-6A87-409E-8957-63DB200E6641}" type="parTrans" cxnId="{19031374-D819-463A-8001-F30E4D2D7CCA}">
      <dgm:prSet/>
      <dgm:spPr/>
      <dgm:t>
        <a:bodyPr/>
        <a:lstStyle/>
        <a:p>
          <a:endParaRPr lang="ru-RU"/>
        </a:p>
      </dgm:t>
    </dgm:pt>
    <dgm:pt modelId="{FDC5C3E6-9DA3-44FE-94CA-D707738819A9}" type="sibTrans" cxnId="{19031374-D819-463A-8001-F30E4D2D7CCA}">
      <dgm:prSet/>
      <dgm:spPr/>
      <dgm:t>
        <a:bodyPr/>
        <a:lstStyle/>
        <a:p>
          <a:endParaRPr lang="ru-RU"/>
        </a:p>
      </dgm:t>
    </dgm:pt>
    <dgm:pt modelId="{FDA59B44-4D4A-4681-8BBC-1626D68D81C5}" type="pres">
      <dgm:prSet presAssocID="{02A082A8-961C-4D8D-9EF5-91CA65AC360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8A3BC7-3835-4421-BA31-C7B418152D75}" type="pres">
      <dgm:prSet presAssocID="{79173730-E3DE-4B75-A4E2-E94117AD2C6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9F759-2036-44B7-9DEB-2E637713AD89}" type="pres">
      <dgm:prSet presAssocID="{7DB21812-097D-4E84-A45D-5A05EF345E91}" presName="sibTrans" presStyleCnt="0"/>
      <dgm:spPr/>
    </dgm:pt>
    <dgm:pt modelId="{6AE6C2FC-3829-4525-B9B1-152CC14384AC}" type="pres">
      <dgm:prSet presAssocID="{918B860A-357F-4968-BDB9-F95877E2DD7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DEE81-B3E4-4C54-A756-4EC2709DF695}" type="pres">
      <dgm:prSet presAssocID="{EC7BCD7A-CBC2-4CA4-A1FA-D3C64C996636}" presName="sibTrans" presStyleCnt="0"/>
      <dgm:spPr/>
    </dgm:pt>
    <dgm:pt modelId="{4F8B292B-2C02-4BA6-8DD7-AFE1E5BBF9C5}" type="pres">
      <dgm:prSet presAssocID="{35586757-A10C-497C-B225-DF20A563A4C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41A5A-25D1-4890-A3FB-02C2D5E8A5D0}" type="pres">
      <dgm:prSet presAssocID="{8DD565E3-6A0D-45F2-A9CE-FD2C9EC67215}" presName="sibTrans" presStyleCnt="0"/>
      <dgm:spPr/>
    </dgm:pt>
    <dgm:pt modelId="{F2AE6D0C-6269-425E-9D6E-A3486BB9109E}" type="pres">
      <dgm:prSet presAssocID="{11BABEFB-D771-4210-BA41-4B80258C3B7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110EC-93BA-40AF-8B98-62E758F45CE6}" type="pres">
      <dgm:prSet presAssocID="{7667F304-F19F-4D51-9BD6-E6BE023DABC4}" presName="sibTrans" presStyleCnt="0"/>
      <dgm:spPr/>
    </dgm:pt>
    <dgm:pt modelId="{AF91C59E-DECC-449B-B358-376CE901AD07}" type="pres">
      <dgm:prSet presAssocID="{0FCED393-280B-44FA-B03D-9C0646F9515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ECA756-A342-4DD3-B934-43B76918C072}" type="pres">
      <dgm:prSet presAssocID="{5E43DF85-42FF-439A-96A6-721FB8F9826C}" presName="sibTrans" presStyleCnt="0"/>
      <dgm:spPr/>
    </dgm:pt>
    <dgm:pt modelId="{A12FF787-B59B-416D-85A5-84CE24C3CB81}" type="pres">
      <dgm:prSet presAssocID="{3FD1FC39-C7C7-42B1-BFB0-66B06B2A56A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36CCC2-E001-4CE5-8E10-10FF47ACD62F}" type="presOf" srcId="{02A082A8-961C-4D8D-9EF5-91CA65AC360A}" destId="{FDA59B44-4D4A-4681-8BBC-1626D68D81C5}" srcOrd="0" destOrd="0" presId="urn:microsoft.com/office/officeart/2005/8/layout/default"/>
    <dgm:cxn modelId="{B995BB91-4C68-4A0C-A8FB-68CE1261AA9F}" type="presOf" srcId="{79173730-E3DE-4B75-A4E2-E94117AD2C6C}" destId="{1D8A3BC7-3835-4421-BA31-C7B418152D75}" srcOrd="0" destOrd="0" presId="urn:microsoft.com/office/officeart/2005/8/layout/default"/>
    <dgm:cxn modelId="{D3BB649E-AC36-47D4-A88D-B949E4EA665F}" srcId="{02A082A8-961C-4D8D-9EF5-91CA65AC360A}" destId="{0FCED393-280B-44FA-B03D-9C0646F95156}" srcOrd="4" destOrd="0" parTransId="{AB6B34D1-6FCA-4655-86BA-28FA6BB7763C}" sibTransId="{5E43DF85-42FF-439A-96A6-721FB8F9826C}"/>
    <dgm:cxn modelId="{D515B02F-7C0D-4E14-B114-99050C10CEDC}" srcId="{02A082A8-961C-4D8D-9EF5-91CA65AC360A}" destId="{35586757-A10C-497C-B225-DF20A563A4C6}" srcOrd="2" destOrd="0" parTransId="{B6B1A155-0B04-4772-B46A-BBF42B526CC0}" sibTransId="{8DD565E3-6A0D-45F2-A9CE-FD2C9EC67215}"/>
    <dgm:cxn modelId="{855A1AA6-34C0-48FF-AAB4-480E0E656FC8}" type="presOf" srcId="{3FD1FC39-C7C7-42B1-BFB0-66B06B2A56A5}" destId="{A12FF787-B59B-416D-85A5-84CE24C3CB81}" srcOrd="0" destOrd="0" presId="urn:microsoft.com/office/officeart/2005/8/layout/default"/>
    <dgm:cxn modelId="{2475E270-21DD-4FC3-ABB5-8CD1FA11A83F}" srcId="{02A082A8-961C-4D8D-9EF5-91CA65AC360A}" destId="{79173730-E3DE-4B75-A4E2-E94117AD2C6C}" srcOrd="0" destOrd="0" parTransId="{ED34CFBB-5957-4F30-8E3F-AA2862EFB315}" sibTransId="{7DB21812-097D-4E84-A45D-5A05EF345E91}"/>
    <dgm:cxn modelId="{0E2FD9C8-B975-429A-8D46-DBB210295D67}" type="presOf" srcId="{918B860A-357F-4968-BDB9-F95877E2DD74}" destId="{6AE6C2FC-3829-4525-B9B1-152CC14384AC}" srcOrd="0" destOrd="0" presId="urn:microsoft.com/office/officeart/2005/8/layout/default"/>
    <dgm:cxn modelId="{78EFD5E8-15A8-4811-AB06-B92E18C1FE68}" type="presOf" srcId="{35586757-A10C-497C-B225-DF20A563A4C6}" destId="{4F8B292B-2C02-4BA6-8DD7-AFE1E5BBF9C5}" srcOrd="0" destOrd="0" presId="urn:microsoft.com/office/officeart/2005/8/layout/default"/>
    <dgm:cxn modelId="{19031374-D819-463A-8001-F30E4D2D7CCA}" srcId="{02A082A8-961C-4D8D-9EF5-91CA65AC360A}" destId="{3FD1FC39-C7C7-42B1-BFB0-66B06B2A56A5}" srcOrd="5" destOrd="0" parTransId="{0257AA72-6A87-409E-8957-63DB200E6641}" sibTransId="{FDC5C3E6-9DA3-44FE-94CA-D707738819A9}"/>
    <dgm:cxn modelId="{B528B09B-DEB0-4296-AB4C-7FFED73A0D0A}" srcId="{02A082A8-961C-4D8D-9EF5-91CA65AC360A}" destId="{918B860A-357F-4968-BDB9-F95877E2DD74}" srcOrd="1" destOrd="0" parTransId="{E894716A-C09F-4A12-B3AA-D73DF76F44CC}" sibTransId="{EC7BCD7A-CBC2-4CA4-A1FA-D3C64C996636}"/>
    <dgm:cxn modelId="{041C5EDE-2241-4CEC-8432-EB28ED1F85ED}" type="presOf" srcId="{11BABEFB-D771-4210-BA41-4B80258C3B73}" destId="{F2AE6D0C-6269-425E-9D6E-A3486BB9109E}" srcOrd="0" destOrd="0" presId="urn:microsoft.com/office/officeart/2005/8/layout/default"/>
    <dgm:cxn modelId="{65264A46-B465-4579-B505-21DEABFF01C9}" srcId="{02A082A8-961C-4D8D-9EF5-91CA65AC360A}" destId="{11BABEFB-D771-4210-BA41-4B80258C3B73}" srcOrd="3" destOrd="0" parTransId="{7B662C63-9B70-491A-AE88-35A76B3363F8}" sibTransId="{7667F304-F19F-4D51-9BD6-E6BE023DABC4}"/>
    <dgm:cxn modelId="{ED647304-0945-44B4-86EA-E194EEE6CA73}" type="presOf" srcId="{0FCED393-280B-44FA-B03D-9C0646F95156}" destId="{AF91C59E-DECC-449B-B358-376CE901AD07}" srcOrd="0" destOrd="0" presId="urn:microsoft.com/office/officeart/2005/8/layout/default"/>
    <dgm:cxn modelId="{22CE36E0-70C8-49D6-9FA4-DE7B57869BCC}" type="presParOf" srcId="{FDA59B44-4D4A-4681-8BBC-1626D68D81C5}" destId="{1D8A3BC7-3835-4421-BA31-C7B418152D75}" srcOrd="0" destOrd="0" presId="urn:microsoft.com/office/officeart/2005/8/layout/default"/>
    <dgm:cxn modelId="{F31ACE0D-83F6-410A-A074-8EA4A9AB47C4}" type="presParOf" srcId="{FDA59B44-4D4A-4681-8BBC-1626D68D81C5}" destId="{DCC9F759-2036-44B7-9DEB-2E637713AD89}" srcOrd="1" destOrd="0" presId="urn:microsoft.com/office/officeart/2005/8/layout/default"/>
    <dgm:cxn modelId="{D269D55A-11F3-4771-81A7-35CEFD3723A8}" type="presParOf" srcId="{FDA59B44-4D4A-4681-8BBC-1626D68D81C5}" destId="{6AE6C2FC-3829-4525-B9B1-152CC14384AC}" srcOrd="2" destOrd="0" presId="urn:microsoft.com/office/officeart/2005/8/layout/default"/>
    <dgm:cxn modelId="{D2F65327-7BFB-47E6-9AFC-C800DE3E24A1}" type="presParOf" srcId="{FDA59B44-4D4A-4681-8BBC-1626D68D81C5}" destId="{30FDEE81-B3E4-4C54-A756-4EC2709DF695}" srcOrd="3" destOrd="0" presId="urn:microsoft.com/office/officeart/2005/8/layout/default"/>
    <dgm:cxn modelId="{26B75498-0124-410D-A59E-6EC69F86D004}" type="presParOf" srcId="{FDA59B44-4D4A-4681-8BBC-1626D68D81C5}" destId="{4F8B292B-2C02-4BA6-8DD7-AFE1E5BBF9C5}" srcOrd="4" destOrd="0" presId="urn:microsoft.com/office/officeart/2005/8/layout/default"/>
    <dgm:cxn modelId="{216C49B6-0199-40E8-B8D8-51E56EB73C25}" type="presParOf" srcId="{FDA59B44-4D4A-4681-8BBC-1626D68D81C5}" destId="{B5841A5A-25D1-4890-A3FB-02C2D5E8A5D0}" srcOrd="5" destOrd="0" presId="urn:microsoft.com/office/officeart/2005/8/layout/default"/>
    <dgm:cxn modelId="{F943E101-6391-450A-BAD1-84EB5BD83234}" type="presParOf" srcId="{FDA59B44-4D4A-4681-8BBC-1626D68D81C5}" destId="{F2AE6D0C-6269-425E-9D6E-A3486BB9109E}" srcOrd="6" destOrd="0" presId="urn:microsoft.com/office/officeart/2005/8/layout/default"/>
    <dgm:cxn modelId="{21432B75-40E2-43A7-8F74-70577167CB8D}" type="presParOf" srcId="{FDA59B44-4D4A-4681-8BBC-1626D68D81C5}" destId="{CA6110EC-93BA-40AF-8B98-62E758F45CE6}" srcOrd="7" destOrd="0" presId="urn:microsoft.com/office/officeart/2005/8/layout/default"/>
    <dgm:cxn modelId="{3BCE7A80-9F17-4A24-A7FF-9967D36EF66E}" type="presParOf" srcId="{FDA59B44-4D4A-4681-8BBC-1626D68D81C5}" destId="{AF91C59E-DECC-449B-B358-376CE901AD07}" srcOrd="8" destOrd="0" presId="urn:microsoft.com/office/officeart/2005/8/layout/default"/>
    <dgm:cxn modelId="{187FDF8E-50C3-447A-A4DB-B95033E8D5A8}" type="presParOf" srcId="{FDA59B44-4D4A-4681-8BBC-1626D68D81C5}" destId="{D0ECA756-A342-4DD3-B934-43B76918C072}" srcOrd="9" destOrd="0" presId="urn:microsoft.com/office/officeart/2005/8/layout/default"/>
    <dgm:cxn modelId="{AC1F5102-C09B-4C01-BECC-4FA827890E9A}" type="presParOf" srcId="{FDA59B44-4D4A-4681-8BBC-1626D68D81C5}" destId="{A12FF787-B59B-416D-85A5-84CE24C3CB8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25B0B2-BD04-4106-8D12-28FE4F00D090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43CC2C1F-4F9E-43A0-AD64-98933E3C5757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СТРУКТУРА ВЕБ-КВЕСТА</a:t>
          </a:r>
          <a:endParaRPr lang="ru-RU" b="1" dirty="0">
            <a:solidFill>
              <a:schemeClr val="tx1"/>
            </a:solidFill>
          </a:endParaRPr>
        </a:p>
      </dgm:t>
    </dgm:pt>
    <dgm:pt modelId="{E79E5FA9-841C-458D-8D19-9E1C2DA046BA}" type="parTrans" cxnId="{EC526C89-C7C0-4F86-95C3-621AC9F9347A}">
      <dgm:prSet/>
      <dgm:spPr/>
      <dgm:t>
        <a:bodyPr/>
        <a:lstStyle/>
        <a:p>
          <a:endParaRPr lang="ru-RU"/>
        </a:p>
      </dgm:t>
    </dgm:pt>
    <dgm:pt modelId="{12E66A31-E245-4811-BDC6-2528D1916F51}" type="sibTrans" cxnId="{EC526C89-C7C0-4F86-95C3-621AC9F9347A}">
      <dgm:prSet/>
      <dgm:spPr/>
      <dgm:t>
        <a:bodyPr/>
        <a:lstStyle/>
        <a:p>
          <a:endParaRPr lang="ru-RU"/>
        </a:p>
      </dgm:t>
    </dgm:pt>
    <dgm:pt modelId="{75834CEE-6028-4161-BF96-5E52C1842A7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ВВЕДЕНИЕ</a:t>
          </a:r>
          <a:endParaRPr lang="ru-RU" b="1" dirty="0">
            <a:solidFill>
              <a:schemeClr val="tx1"/>
            </a:solidFill>
          </a:endParaRPr>
        </a:p>
      </dgm:t>
    </dgm:pt>
    <dgm:pt modelId="{4F68890A-315F-41BC-ABE7-9C1E1EC9B85A}" type="parTrans" cxnId="{029E7301-53F3-4BEE-A70E-0ED8E5ED58A4}">
      <dgm:prSet/>
      <dgm:spPr/>
      <dgm:t>
        <a:bodyPr/>
        <a:lstStyle/>
        <a:p>
          <a:endParaRPr lang="ru-RU"/>
        </a:p>
      </dgm:t>
    </dgm:pt>
    <dgm:pt modelId="{2F19B228-6D2E-4E01-9183-D78F2A56A176}" type="sibTrans" cxnId="{029E7301-53F3-4BEE-A70E-0ED8E5ED58A4}">
      <dgm:prSet/>
      <dgm:spPr/>
      <dgm:t>
        <a:bodyPr/>
        <a:lstStyle/>
        <a:p>
          <a:endParaRPr lang="ru-RU"/>
        </a:p>
      </dgm:t>
    </dgm:pt>
    <dgm:pt modelId="{6178E908-BC8F-4582-8C89-6BB38AFB11F3}">
      <dgm:prSet phldrT="[Текст]"/>
      <dgm:spPr/>
      <dgm:t>
        <a:bodyPr/>
        <a:lstStyle/>
        <a:p>
          <a:r>
            <a:rPr lang="ru-RU" b="1" smtClean="0">
              <a:solidFill>
                <a:schemeClr val="tx1"/>
              </a:solidFill>
            </a:rPr>
            <a:t>ЗАДАНИЕ</a:t>
          </a:r>
          <a:endParaRPr lang="ru-RU" b="1" dirty="0">
            <a:solidFill>
              <a:schemeClr val="tx1"/>
            </a:solidFill>
          </a:endParaRPr>
        </a:p>
      </dgm:t>
    </dgm:pt>
    <dgm:pt modelId="{625DF487-4607-42F5-974A-DC4D9AC811A2}" type="parTrans" cxnId="{76197244-A459-422E-89B0-132014DD60F9}">
      <dgm:prSet/>
      <dgm:spPr/>
      <dgm:t>
        <a:bodyPr/>
        <a:lstStyle/>
        <a:p>
          <a:endParaRPr lang="ru-RU"/>
        </a:p>
      </dgm:t>
    </dgm:pt>
    <dgm:pt modelId="{7F2E33EE-B7B3-49FC-9D10-C05869CD5273}" type="sibTrans" cxnId="{76197244-A459-422E-89B0-132014DD60F9}">
      <dgm:prSet/>
      <dgm:spPr/>
      <dgm:t>
        <a:bodyPr/>
        <a:lstStyle/>
        <a:p>
          <a:endParaRPr lang="ru-RU"/>
        </a:p>
      </dgm:t>
    </dgm:pt>
    <dgm:pt modelId="{3BF136B6-D72E-4CCA-97E6-5FE12598A63F}">
      <dgm:prSet phldrT="[Текст]"/>
      <dgm:spPr/>
      <dgm:t>
        <a:bodyPr/>
        <a:lstStyle/>
        <a:p>
          <a:r>
            <a:rPr lang="ru-RU" b="1" smtClean="0">
              <a:solidFill>
                <a:schemeClr val="tx1"/>
              </a:solidFill>
            </a:rPr>
            <a:t>ПРОЦЕСС</a:t>
          </a:r>
          <a:endParaRPr lang="ru-RU" b="1" dirty="0">
            <a:solidFill>
              <a:schemeClr val="tx1"/>
            </a:solidFill>
          </a:endParaRPr>
        </a:p>
      </dgm:t>
    </dgm:pt>
    <dgm:pt modelId="{9F3C9CA8-453A-4147-93EB-4701D4C85699}" type="parTrans" cxnId="{0252EBA2-C744-4063-9052-8BAFC81426DE}">
      <dgm:prSet/>
      <dgm:spPr/>
      <dgm:t>
        <a:bodyPr/>
        <a:lstStyle/>
        <a:p>
          <a:endParaRPr lang="ru-RU"/>
        </a:p>
      </dgm:t>
    </dgm:pt>
    <dgm:pt modelId="{E4F9D38C-1034-4A69-AEEE-AAC38CD5233E}" type="sibTrans" cxnId="{0252EBA2-C744-4063-9052-8BAFC81426DE}">
      <dgm:prSet/>
      <dgm:spPr/>
      <dgm:t>
        <a:bodyPr/>
        <a:lstStyle/>
        <a:p>
          <a:endParaRPr lang="ru-RU"/>
        </a:p>
      </dgm:t>
    </dgm:pt>
    <dgm:pt modelId="{02EDD9DC-2760-4355-BC93-C4AB41D8B11B}">
      <dgm:prSet phldrT="[Текст]"/>
      <dgm:spPr/>
      <dgm:t>
        <a:bodyPr/>
        <a:lstStyle/>
        <a:p>
          <a:r>
            <a:rPr lang="ru-RU" b="1" smtClean="0">
              <a:solidFill>
                <a:schemeClr val="tx1"/>
              </a:solidFill>
            </a:rPr>
            <a:t>ОЦЕНКА</a:t>
          </a:r>
          <a:endParaRPr lang="ru-RU" b="1" dirty="0">
            <a:solidFill>
              <a:schemeClr val="tx1"/>
            </a:solidFill>
          </a:endParaRPr>
        </a:p>
      </dgm:t>
    </dgm:pt>
    <dgm:pt modelId="{E5617560-6D02-4D45-9648-1BCF78BA770D}" type="parTrans" cxnId="{D5453B58-35B1-4E37-A6C0-47BB349CADFD}">
      <dgm:prSet/>
      <dgm:spPr/>
      <dgm:t>
        <a:bodyPr/>
        <a:lstStyle/>
        <a:p>
          <a:endParaRPr lang="ru-RU"/>
        </a:p>
      </dgm:t>
    </dgm:pt>
    <dgm:pt modelId="{1BDFD897-67C1-4915-B815-3D1CCFBF6DCE}" type="sibTrans" cxnId="{D5453B58-35B1-4E37-A6C0-47BB349CADFD}">
      <dgm:prSet/>
      <dgm:spPr/>
      <dgm:t>
        <a:bodyPr/>
        <a:lstStyle/>
        <a:p>
          <a:endParaRPr lang="ru-RU"/>
        </a:p>
      </dgm:t>
    </dgm:pt>
    <dgm:pt modelId="{02FF7AC6-161C-4D30-903A-62FAEFC8D5C1}">
      <dgm:prSet phldrT="[Текст]"/>
      <dgm:spPr/>
      <dgm:t>
        <a:bodyPr/>
        <a:lstStyle/>
        <a:p>
          <a:r>
            <a:rPr lang="ru-RU" b="1" smtClean="0">
              <a:solidFill>
                <a:schemeClr val="tx1"/>
              </a:solidFill>
            </a:rPr>
            <a:t>ЗАКЛЮЧЕНИЕ</a:t>
          </a:r>
          <a:endParaRPr lang="ru-RU" b="1" dirty="0">
            <a:solidFill>
              <a:schemeClr val="tx1"/>
            </a:solidFill>
          </a:endParaRPr>
        </a:p>
      </dgm:t>
    </dgm:pt>
    <dgm:pt modelId="{AC92E8E8-77CB-40C3-B0E3-88AF9FB7CC89}" type="parTrans" cxnId="{57A77F37-EBBC-4811-A0D8-7C096D8451D2}">
      <dgm:prSet/>
      <dgm:spPr/>
      <dgm:t>
        <a:bodyPr/>
        <a:lstStyle/>
        <a:p>
          <a:endParaRPr lang="ru-RU"/>
        </a:p>
      </dgm:t>
    </dgm:pt>
    <dgm:pt modelId="{53C913E4-8D09-4B89-81B1-B083C9569625}" type="sibTrans" cxnId="{57A77F37-EBBC-4811-A0D8-7C096D8451D2}">
      <dgm:prSet/>
      <dgm:spPr/>
      <dgm:t>
        <a:bodyPr/>
        <a:lstStyle/>
        <a:p>
          <a:endParaRPr lang="ru-RU"/>
        </a:p>
      </dgm:t>
    </dgm:pt>
    <dgm:pt modelId="{FF51CCE4-2F30-49F8-8C52-F202802D9B52}">
      <dgm:prSet phldrT="[Текст]"/>
      <dgm:spPr/>
      <dgm:t>
        <a:bodyPr/>
        <a:lstStyle/>
        <a:p>
          <a:r>
            <a:rPr lang="ru-RU" b="1" smtClean="0">
              <a:solidFill>
                <a:schemeClr val="tx1"/>
              </a:solidFill>
            </a:rPr>
            <a:t>СТРАНИЦА УЧИТЕЛЯ</a:t>
          </a:r>
          <a:endParaRPr lang="ru-RU" b="1" dirty="0">
            <a:solidFill>
              <a:schemeClr val="tx1"/>
            </a:solidFill>
          </a:endParaRPr>
        </a:p>
      </dgm:t>
    </dgm:pt>
    <dgm:pt modelId="{FE050F7C-96B4-4C83-93BD-71D3D1D7A035}" type="parTrans" cxnId="{9BB73480-4DD7-4227-B295-A9CA63637388}">
      <dgm:prSet/>
      <dgm:spPr/>
      <dgm:t>
        <a:bodyPr/>
        <a:lstStyle/>
        <a:p>
          <a:endParaRPr lang="ru-RU"/>
        </a:p>
      </dgm:t>
    </dgm:pt>
    <dgm:pt modelId="{9D56AF26-B559-44D6-BE6A-3AB73139DE06}" type="sibTrans" cxnId="{9BB73480-4DD7-4227-B295-A9CA63637388}">
      <dgm:prSet/>
      <dgm:spPr/>
      <dgm:t>
        <a:bodyPr/>
        <a:lstStyle/>
        <a:p>
          <a:endParaRPr lang="ru-RU"/>
        </a:p>
      </dgm:t>
    </dgm:pt>
    <dgm:pt modelId="{87555F34-C8DB-45E9-9CDB-48FEC3A471DE}" type="pres">
      <dgm:prSet presAssocID="{5925B0B2-BD04-4106-8D12-28FE4F00D09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DD65CA-E37E-41A3-B6AB-8776F36D9ED2}" type="pres">
      <dgm:prSet presAssocID="{43CC2C1F-4F9E-43A0-AD64-98933E3C5757}" presName="root1" presStyleCnt="0"/>
      <dgm:spPr/>
    </dgm:pt>
    <dgm:pt modelId="{636EFB4A-5D34-4486-B148-A6989095C1C9}" type="pres">
      <dgm:prSet presAssocID="{43CC2C1F-4F9E-43A0-AD64-98933E3C575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B19695-8D19-42ED-9230-9B47F65F88AB}" type="pres">
      <dgm:prSet presAssocID="{43CC2C1F-4F9E-43A0-AD64-98933E3C5757}" presName="level2hierChild" presStyleCnt="0"/>
      <dgm:spPr/>
    </dgm:pt>
    <dgm:pt modelId="{3020F032-7B75-4983-8A2A-DF60A3B5538D}" type="pres">
      <dgm:prSet presAssocID="{4F68890A-315F-41BC-ABE7-9C1E1EC9B85A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532A9A2F-8CC2-41B6-A1CC-5F1AF4F17F9D}" type="pres">
      <dgm:prSet presAssocID="{4F68890A-315F-41BC-ABE7-9C1E1EC9B85A}" presName="connTx" presStyleLbl="parChTrans1D2" presStyleIdx="0" presStyleCnt="6"/>
      <dgm:spPr/>
      <dgm:t>
        <a:bodyPr/>
        <a:lstStyle/>
        <a:p>
          <a:endParaRPr lang="ru-RU"/>
        </a:p>
      </dgm:t>
    </dgm:pt>
    <dgm:pt modelId="{3F690737-0633-4E78-8078-8DD981ED51DD}" type="pres">
      <dgm:prSet presAssocID="{75834CEE-6028-4161-BF96-5E52C1842A7D}" presName="root2" presStyleCnt="0"/>
      <dgm:spPr/>
    </dgm:pt>
    <dgm:pt modelId="{459EAF8F-8B86-4B7E-8C3A-B1CECE383ADB}" type="pres">
      <dgm:prSet presAssocID="{75834CEE-6028-4161-BF96-5E52C1842A7D}" presName="LevelTwoTextNode" presStyleLbl="node2" presStyleIdx="0" presStyleCnt="6" custScaleX="1779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040D2C-F735-4096-B893-7BE03179D167}" type="pres">
      <dgm:prSet presAssocID="{75834CEE-6028-4161-BF96-5E52C1842A7D}" presName="level3hierChild" presStyleCnt="0"/>
      <dgm:spPr/>
    </dgm:pt>
    <dgm:pt modelId="{650B00C2-2E94-4034-8CCB-0989931ACB72}" type="pres">
      <dgm:prSet presAssocID="{625DF487-4607-42F5-974A-DC4D9AC811A2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5F2AA3C9-17D2-4A33-9A49-C6BF485E88AD}" type="pres">
      <dgm:prSet presAssocID="{625DF487-4607-42F5-974A-DC4D9AC811A2}" presName="connTx" presStyleLbl="parChTrans1D2" presStyleIdx="1" presStyleCnt="6"/>
      <dgm:spPr/>
      <dgm:t>
        <a:bodyPr/>
        <a:lstStyle/>
        <a:p>
          <a:endParaRPr lang="ru-RU"/>
        </a:p>
      </dgm:t>
    </dgm:pt>
    <dgm:pt modelId="{5B3DAD1D-74F3-4862-B074-FB536133E175}" type="pres">
      <dgm:prSet presAssocID="{6178E908-BC8F-4582-8C89-6BB38AFB11F3}" presName="root2" presStyleCnt="0"/>
      <dgm:spPr/>
    </dgm:pt>
    <dgm:pt modelId="{F5AEF60F-47DC-4836-9030-4D711EDFB150}" type="pres">
      <dgm:prSet presAssocID="{6178E908-BC8F-4582-8C89-6BB38AFB11F3}" presName="LevelTwoTextNode" presStyleLbl="node2" presStyleIdx="1" presStyleCnt="6" custScaleX="1779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215C21-8D8E-4DDB-9E5B-DB58CA6E7F70}" type="pres">
      <dgm:prSet presAssocID="{6178E908-BC8F-4582-8C89-6BB38AFB11F3}" presName="level3hierChild" presStyleCnt="0"/>
      <dgm:spPr/>
    </dgm:pt>
    <dgm:pt modelId="{5175878B-E926-494E-92FF-9899D5AA961A}" type="pres">
      <dgm:prSet presAssocID="{9F3C9CA8-453A-4147-93EB-4701D4C85699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87C6A6B5-8C3F-4A12-9F5F-5794CA46A627}" type="pres">
      <dgm:prSet presAssocID="{9F3C9CA8-453A-4147-93EB-4701D4C85699}" presName="connTx" presStyleLbl="parChTrans1D2" presStyleIdx="2" presStyleCnt="6"/>
      <dgm:spPr/>
      <dgm:t>
        <a:bodyPr/>
        <a:lstStyle/>
        <a:p>
          <a:endParaRPr lang="ru-RU"/>
        </a:p>
      </dgm:t>
    </dgm:pt>
    <dgm:pt modelId="{ECE19CFE-30FF-4AC6-B607-8CA11F16A3EA}" type="pres">
      <dgm:prSet presAssocID="{3BF136B6-D72E-4CCA-97E6-5FE12598A63F}" presName="root2" presStyleCnt="0"/>
      <dgm:spPr/>
    </dgm:pt>
    <dgm:pt modelId="{9E64F9F2-3518-4EA9-8206-CB81288F405D}" type="pres">
      <dgm:prSet presAssocID="{3BF136B6-D72E-4CCA-97E6-5FE12598A63F}" presName="LevelTwoTextNode" presStyleLbl="node2" presStyleIdx="2" presStyleCnt="6" custScaleX="1779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8DEF39-5247-4086-AE0E-3BDF39D41A08}" type="pres">
      <dgm:prSet presAssocID="{3BF136B6-D72E-4CCA-97E6-5FE12598A63F}" presName="level3hierChild" presStyleCnt="0"/>
      <dgm:spPr/>
    </dgm:pt>
    <dgm:pt modelId="{794C35FC-1F13-40AC-BBAE-49257A7CAA85}" type="pres">
      <dgm:prSet presAssocID="{E5617560-6D02-4D45-9648-1BCF78BA770D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1FA304C0-6C8A-4019-9146-89A6B450E4BD}" type="pres">
      <dgm:prSet presAssocID="{E5617560-6D02-4D45-9648-1BCF78BA770D}" presName="connTx" presStyleLbl="parChTrans1D2" presStyleIdx="3" presStyleCnt="6"/>
      <dgm:spPr/>
      <dgm:t>
        <a:bodyPr/>
        <a:lstStyle/>
        <a:p>
          <a:endParaRPr lang="ru-RU"/>
        </a:p>
      </dgm:t>
    </dgm:pt>
    <dgm:pt modelId="{AE80EBC2-0A23-4FC5-AB9E-879CB7866899}" type="pres">
      <dgm:prSet presAssocID="{02EDD9DC-2760-4355-BC93-C4AB41D8B11B}" presName="root2" presStyleCnt="0"/>
      <dgm:spPr/>
    </dgm:pt>
    <dgm:pt modelId="{D6B7D7AA-9EED-46CB-969B-3645853EC821}" type="pres">
      <dgm:prSet presAssocID="{02EDD9DC-2760-4355-BC93-C4AB41D8B11B}" presName="LevelTwoTextNode" presStyleLbl="node2" presStyleIdx="3" presStyleCnt="6" custScaleX="1779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54255B-21C1-4BEF-BB18-9FC48640EE59}" type="pres">
      <dgm:prSet presAssocID="{02EDD9DC-2760-4355-BC93-C4AB41D8B11B}" presName="level3hierChild" presStyleCnt="0"/>
      <dgm:spPr/>
    </dgm:pt>
    <dgm:pt modelId="{97B980CE-C048-407F-A26E-FC41AAB05D06}" type="pres">
      <dgm:prSet presAssocID="{AC92E8E8-77CB-40C3-B0E3-88AF9FB7CC89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C648FD9B-203B-45ED-86C2-1A7898135D8E}" type="pres">
      <dgm:prSet presAssocID="{AC92E8E8-77CB-40C3-B0E3-88AF9FB7CC89}" presName="connTx" presStyleLbl="parChTrans1D2" presStyleIdx="4" presStyleCnt="6"/>
      <dgm:spPr/>
      <dgm:t>
        <a:bodyPr/>
        <a:lstStyle/>
        <a:p>
          <a:endParaRPr lang="ru-RU"/>
        </a:p>
      </dgm:t>
    </dgm:pt>
    <dgm:pt modelId="{9AC983C2-B1E3-4471-9DFE-78AAE9FD5555}" type="pres">
      <dgm:prSet presAssocID="{02FF7AC6-161C-4D30-903A-62FAEFC8D5C1}" presName="root2" presStyleCnt="0"/>
      <dgm:spPr/>
    </dgm:pt>
    <dgm:pt modelId="{91646F4D-6039-44A6-87FE-12848624EBB7}" type="pres">
      <dgm:prSet presAssocID="{02FF7AC6-161C-4D30-903A-62FAEFC8D5C1}" presName="LevelTwoTextNode" presStyleLbl="node2" presStyleIdx="4" presStyleCnt="6" custScaleX="1779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B5C272-5473-4FCB-A5E6-01E000AB199B}" type="pres">
      <dgm:prSet presAssocID="{02FF7AC6-161C-4D30-903A-62FAEFC8D5C1}" presName="level3hierChild" presStyleCnt="0"/>
      <dgm:spPr/>
    </dgm:pt>
    <dgm:pt modelId="{F8F7484C-FF49-452D-9337-05CD88A01D8E}" type="pres">
      <dgm:prSet presAssocID="{FE050F7C-96B4-4C83-93BD-71D3D1D7A035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8E0BF47C-37AD-4D50-817C-111E2F5AAF8A}" type="pres">
      <dgm:prSet presAssocID="{FE050F7C-96B4-4C83-93BD-71D3D1D7A035}" presName="connTx" presStyleLbl="parChTrans1D2" presStyleIdx="5" presStyleCnt="6"/>
      <dgm:spPr/>
      <dgm:t>
        <a:bodyPr/>
        <a:lstStyle/>
        <a:p>
          <a:endParaRPr lang="ru-RU"/>
        </a:p>
      </dgm:t>
    </dgm:pt>
    <dgm:pt modelId="{8187B17E-841C-48BF-AF5B-408B40B65021}" type="pres">
      <dgm:prSet presAssocID="{FF51CCE4-2F30-49F8-8C52-F202802D9B52}" presName="root2" presStyleCnt="0"/>
      <dgm:spPr/>
    </dgm:pt>
    <dgm:pt modelId="{A6F6387E-95A6-4B06-AF34-0B28F050631D}" type="pres">
      <dgm:prSet presAssocID="{FF51CCE4-2F30-49F8-8C52-F202802D9B52}" presName="LevelTwoTextNode" presStyleLbl="node2" presStyleIdx="5" presStyleCnt="6" custScaleX="1779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2E7EB8-CBE1-462D-A8E7-13F0D571E96D}" type="pres">
      <dgm:prSet presAssocID="{FF51CCE4-2F30-49F8-8C52-F202802D9B52}" presName="level3hierChild" presStyleCnt="0"/>
      <dgm:spPr/>
    </dgm:pt>
  </dgm:ptLst>
  <dgm:cxnLst>
    <dgm:cxn modelId="{3D18CBE7-C908-4E15-AD6F-843021B8E6D8}" type="presOf" srcId="{4F68890A-315F-41BC-ABE7-9C1E1EC9B85A}" destId="{3020F032-7B75-4983-8A2A-DF60A3B5538D}" srcOrd="0" destOrd="0" presId="urn:microsoft.com/office/officeart/2008/layout/HorizontalMultiLevelHierarchy"/>
    <dgm:cxn modelId="{37BFECE2-1361-4221-BC68-ACDF9BACA625}" type="presOf" srcId="{625DF487-4607-42F5-974A-DC4D9AC811A2}" destId="{5F2AA3C9-17D2-4A33-9A49-C6BF485E88AD}" srcOrd="1" destOrd="0" presId="urn:microsoft.com/office/officeart/2008/layout/HorizontalMultiLevelHierarchy"/>
    <dgm:cxn modelId="{B316E05C-2A4B-4503-BEF6-2D24E886ED42}" type="presOf" srcId="{02EDD9DC-2760-4355-BC93-C4AB41D8B11B}" destId="{D6B7D7AA-9EED-46CB-969B-3645853EC821}" srcOrd="0" destOrd="0" presId="urn:microsoft.com/office/officeart/2008/layout/HorizontalMultiLevelHierarchy"/>
    <dgm:cxn modelId="{FA53FE28-908C-4D01-85C1-6E2AA0985DAF}" type="presOf" srcId="{FF51CCE4-2F30-49F8-8C52-F202802D9B52}" destId="{A6F6387E-95A6-4B06-AF34-0B28F050631D}" srcOrd="0" destOrd="0" presId="urn:microsoft.com/office/officeart/2008/layout/HorizontalMultiLevelHierarchy"/>
    <dgm:cxn modelId="{3D31AE86-CAC0-4CC5-A1C3-F88660404CD1}" type="presOf" srcId="{AC92E8E8-77CB-40C3-B0E3-88AF9FB7CC89}" destId="{97B980CE-C048-407F-A26E-FC41AAB05D06}" srcOrd="0" destOrd="0" presId="urn:microsoft.com/office/officeart/2008/layout/HorizontalMultiLevelHierarchy"/>
    <dgm:cxn modelId="{F30B5E13-DA55-4686-8D0B-F81B3203CEE7}" type="presOf" srcId="{43CC2C1F-4F9E-43A0-AD64-98933E3C5757}" destId="{636EFB4A-5D34-4486-B148-A6989095C1C9}" srcOrd="0" destOrd="0" presId="urn:microsoft.com/office/officeart/2008/layout/HorizontalMultiLevelHierarchy"/>
    <dgm:cxn modelId="{86EE536B-A460-4C47-9F57-344AB8697428}" type="presOf" srcId="{E5617560-6D02-4D45-9648-1BCF78BA770D}" destId="{1FA304C0-6C8A-4019-9146-89A6B450E4BD}" srcOrd="1" destOrd="0" presId="urn:microsoft.com/office/officeart/2008/layout/HorizontalMultiLevelHierarchy"/>
    <dgm:cxn modelId="{D94F477E-FB32-409D-9E3E-EF2879646492}" type="presOf" srcId="{9F3C9CA8-453A-4147-93EB-4701D4C85699}" destId="{5175878B-E926-494E-92FF-9899D5AA961A}" srcOrd="0" destOrd="0" presId="urn:microsoft.com/office/officeart/2008/layout/HorizontalMultiLevelHierarchy"/>
    <dgm:cxn modelId="{76197244-A459-422E-89B0-132014DD60F9}" srcId="{43CC2C1F-4F9E-43A0-AD64-98933E3C5757}" destId="{6178E908-BC8F-4582-8C89-6BB38AFB11F3}" srcOrd="1" destOrd="0" parTransId="{625DF487-4607-42F5-974A-DC4D9AC811A2}" sibTransId="{7F2E33EE-B7B3-49FC-9D10-C05869CD5273}"/>
    <dgm:cxn modelId="{700D5851-D0B7-4F13-9D62-95D0F56F3455}" type="presOf" srcId="{FE050F7C-96B4-4C83-93BD-71D3D1D7A035}" destId="{F8F7484C-FF49-452D-9337-05CD88A01D8E}" srcOrd="0" destOrd="0" presId="urn:microsoft.com/office/officeart/2008/layout/HorizontalMultiLevelHierarchy"/>
    <dgm:cxn modelId="{6F05EF83-CFCC-4AA0-BD77-9C269D7149DB}" type="presOf" srcId="{4F68890A-315F-41BC-ABE7-9C1E1EC9B85A}" destId="{532A9A2F-8CC2-41B6-A1CC-5F1AF4F17F9D}" srcOrd="1" destOrd="0" presId="urn:microsoft.com/office/officeart/2008/layout/HorizontalMultiLevelHierarchy"/>
    <dgm:cxn modelId="{B7F40D3C-39B4-4A92-B965-8631A833E7FC}" type="presOf" srcId="{02FF7AC6-161C-4D30-903A-62FAEFC8D5C1}" destId="{91646F4D-6039-44A6-87FE-12848624EBB7}" srcOrd="0" destOrd="0" presId="urn:microsoft.com/office/officeart/2008/layout/HorizontalMultiLevelHierarchy"/>
    <dgm:cxn modelId="{246FA523-5C5C-47B8-BA18-5784749AE0CC}" type="presOf" srcId="{FE050F7C-96B4-4C83-93BD-71D3D1D7A035}" destId="{8E0BF47C-37AD-4D50-817C-111E2F5AAF8A}" srcOrd="1" destOrd="0" presId="urn:microsoft.com/office/officeart/2008/layout/HorizontalMultiLevelHierarchy"/>
    <dgm:cxn modelId="{9105DC30-6614-4260-9719-FECEB396C5D7}" type="presOf" srcId="{75834CEE-6028-4161-BF96-5E52C1842A7D}" destId="{459EAF8F-8B86-4B7E-8C3A-B1CECE383ADB}" srcOrd="0" destOrd="0" presId="urn:microsoft.com/office/officeart/2008/layout/HorizontalMultiLevelHierarchy"/>
    <dgm:cxn modelId="{A7BFD54D-2C11-4FEF-B13C-660F7A4EDC6B}" type="presOf" srcId="{5925B0B2-BD04-4106-8D12-28FE4F00D090}" destId="{87555F34-C8DB-45E9-9CDB-48FEC3A471DE}" srcOrd="0" destOrd="0" presId="urn:microsoft.com/office/officeart/2008/layout/HorizontalMultiLevelHierarchy"/>
    <dgm:cxn modelId="{EC526C89-C7C0-4F86-95C3-621AC9F9347A}" srcId="{5925B0B2-BD04-4106-8D12-28FE4F00D090}" destId="{43CC2C1F-4F9E-43A0-AD64-98933E3C5757}" srcOrd="0" destOrd="0" parTransId="{E79E5FA9-841C-458D-8D19-9E1C2DA046BA}" sibTransId="{12E66A31-E245-4811-BDC6-2528D1916F51}"/>
    <dgm:cxn modelId="{9BB73480-4DD7-4227-B295-A9CA63637388}" srcId="{43CC2C1F-4F9E-43A0-AD64-98933E3C5757}" destId="{FF51CCE4-2F30-49F8-8C52-F202802D9B52}" srcOrd="5" destOrd="0" parTransId="{FE050F7C-96B4-4C83-93BD-71D3D1D7A035}" sibTransId="{9D56AF26-B559-44D6-BE6A-3AB73139DE06}"/>
    <dgm:cxn modelId="{0252EBA2-C744-4063-9052-8BAFC81426DE}" srcId="{43CC2C1F-4F9E-43A0-AD64-98933E3C5757}" destId="{3BF136B6-D72E-4CCA-97E6-5FE12598A63F}" srcOrd="2" destOrd="0" parTransId="{9F3C9CA8-453A-4147-93EB-4701D4C85699}" sibTransId="{E4F9D38C-1034-4A69-AEEE-AAC38CD5233E}"/>
    <dgm:cxn modelId="{0380CCA3-69DB-4D3E-9AE9-51A99426347A}" type="presOf" srcId="{AC92E8E8-77CB-40C3-B0E3-88AF9FB7CC89}" destId="{C648FD9B-203B-45ED-86C2-1A7898135D8E}" srcOrd="1" destOrd="0" presId="urn:microsoft.com/office/officeart/2008/layout/HorizontalMultiLevelHierarchy"/>
    <dgm:cxn modelId="{8F40F114-5AE7-4C78-A33E-7AD8185EA3BF}" type="presOf" srcId="{9F3C9CA8-453A-4147-93EB-4701D4C85699}" destId="{87C6A6B5-8C3F-4A12-9F5F-5794CA46A627}" srcOrd="1" destOrd="0" presId="urn:microsoft.com/office/officeart/2008/layout/HorizontalMultiLevelHierarchy"/>
    <dgm:cxn modelId="{57A77F37-EBBC-4811-A0D8-7C096D8451D2}" srcId="{43CC2C1F-4F9E-43A0-AD64-98933E3C5757}" destId="{02FF7AC6-161C-4D30-903A-62FAEFC8D5C1}" srcOrd="4" destOrd="0" parTransId="{AC92E8E8-77CB-40C3-B0E3-88AF9FB7CC89}" sibTransId="{53C913E4-8D09-4B89-81B1-B083C9569625}"/>
    <dgm:cxn modelId="{2C796838-AC17-49A2-840D-50314DEAE52C}" type="presOf" srcId="{625DF487-4607-42F5-974A-DC4D9AC811A2}" destId="{650B00C2-2E94-4034-8CCB-0989931ACB72}" srcOrd="0" destOrd="0" presId="urn:microsoft.com/office/officeart/2008/layout/HorizontalMultiLevelHierarchy"/>
    <dgm:cxn modelId="{F5D131E4-7BD3-433D-8C31-CA95DF2EA034}" type="presOf" srcId="{3BF136B6-D72E-4CCA-97E6-5FE12598A63F}" destId="{9E64F9F2-3518-4EA9-8206-CB81288F405D}" srcOrd="0" destOrd="0" presId="urn:microsoft.com/office/officeart/2008/layout/HorizontalMultiLevelHierarchy"/>
    <dgm:cxn modelId="{44F31F14-6437-4E54-8D4C-C51F5058400B}" type="presOf" srcId="{6178E908-BC8F-4582-8C89-6BB38AFB11F3}" destId="{F5AEF60F-47DC-4836-9030-4D711EDFB150}" srcOrd="0" destOrd="0" presId="urn:microsoft.com/office/officeart/2008/layout/HorizontalMultiLevelHierarchy"/>
    <dgm:cxn modelId="{D5453B58-35B1-4E37-A6C0-47BB349CADFD}" srcId="{43CC2C1F-4F9E-43A0-AD64-98933E3C5757}" destId="{02EDD9DC-2760-4355-BC93-C4AB41D8B11B}" srcOrd="3" destOrd="0" parTransId="{E5617560-6D02-4D45-9648-1BCF78BA770D}" sibTransId="{1BDFD897-67C1-4915-B815-3D1CCFBF6DCE}"/>
    <dgm:cxn modelId="{13165546-CFDE-47BC-85E5-CDF4313F662F}" type="presOf" srcId="{E5617560-6D02-4D45-9648-1BCF78BA770D}" destId="{794C35FC-1F13-40AC-BBAE-49257A7CAA85}" srcOrd="0" destOrd="0" presId="urn:microsoft.com/office/officeart/2008/layout/HorizontalMultiLevelHierarchy"/>
    <dgm:cxn modelId="{029E7301-53F3-4BEE-A70E-0ED8E5ED58A4}" srcId="{43CC2C1F-4F9E-43A0-AD64-98933E3C5757}" destId="{75834CEE-6028-4161-BF96-5E52C1842A7D}" srcOrd="0" destOrd="0" parTransId="{4F68890A-315F-41BC-ABE7-9C1E1EC9B85A}" sibTransId="{2F19B228-6D2E-4E01-9183-D78F2A56A176}"/>
    <dgm:cxn modelId="{25FDB4ED-8FC6-4FD3-BAF6-BEE7FE5D1871}" type="presParOf" srcId="{87555F34-C8DB-45E9-9CDB-48FEC3A471DE}" destId="{EDDD65CA-E37E-41A3-B6AB-8776F36D9ED2}" srcOrd="0" destOrd="0" presId="urn:microsoft.com/office/officeart/2008/layout/HorizontalMultiLevelHierarchy"/>
    <dgm:cxn modelId="{845DF5F1-4E57-4195-BD6A-904B89E50D8B}" type="presParOf" srcId="{EDDD65CA-E37E-41A3-B6AB-8776F36D9ED2}" destId="{636EFB4A-5D34-4486-B148-A6989095C1C9}" srcOrd="0" destOrd="0" presId="urn:microsoft.com/office/officeart/2008/layout/HorizontalMultiLevelHierarchy"/>
    <dgm:cxn modelId="{39616DC5-9ADE-4C43-B796-E697DBD87141}" type="presParOf" srcId="{EDDD65CA-E37E-41A3-B6AB-8776F36D9ED2}" destId="{45B19695-8D19-42ED-9230-9B47F65F88AB}" srcOrd="1" destOrd="0" presId="urn:microsoft.com/office/officeart/2008/layout/HorizontalMultiLevelHierarchy"/>
    <dgm:cxn modelId="{620E5923-34D3-4A4E-A563-1F662881F65F}" type="presParOf" srcId="{45B19695-8D19-42ED-9230-9B47F65F88AB}" destId="{3020F032-7B75-4983-8A2A-DF60A3B5538D}" srcOrd="0" destOrd="0" presId="urn:microsoft.com/office/officeart/2008/layout/HorizontalMultiLevelHierarchy"/>
    <dgm:cxn modelId="{A06DC84B-891E-459A-8793-4D06EF33ECE7}" type="presParOf" srcId="{3020F032-7B75-4983-8A2A-DF60A3B5538D}" destId="{532A9A2F-8CC2-41B6-A1CC-5F1AF4F17F9D}" srcOrd="0" destOrd="0" presId="urn:microsoft.com/office/officeart/2008/layout/HorizontalMultiLevelHierarchy"/>
    <dgm:cxn modelId="{EB6DBB90-04CB-4C96-861A-0B660FDDFEF6}" type="presParOf" srcId="{45B19695-8D19-42ED-9230-9B47F65F88AB}" destId="{3F690737-0633-4E78-8078-8DD981ED51DD}" srcOrd="1" destOrd="0" presId="urn:microsoft.com/office/officeart/2008/layout/HorizontalMultiLevelHierarchy"/>
    <dgm:cxn modelId="{F8240AC7-13B4-44D6-9ED8-29A7B500191B}" type="presParOf" srcId="{3F690737-0633-4E78-8078-8DD981ED51DD}" destId="{459EAF8F-8B86-4B7E-8C3A-B1CECE383ADB}" srcOrd="0" destOrd="0" presId="urn:microsoft.com/office/officeart/2008/layout/HorizontalMultiLevelHierarchy"/>
    <dgm:cxn modelId="{6F65D4E4-3E50-45C5-A0E2-12C9EA10E8EC}" type="presParOf" srcId="{3F690737-0633-4E78-8078-8DD981ED51DD}" destId="{21040D2C-F735-4096-B893-7BE03179D167}" srcOrd="1" destOrd="0" presId="urn:microsoft.com/office/officeart/2008/layout/HorizontalMultiLevelHierarchy"/>
    <dgm:cxn modelId="{433B9603-8EB7-4C09-AA96-1BD6D1035D81}" type="presParOf" srcId="{45B19695-8D19-42ED-9230-9B47F65F88AB}" destId="{650B00C2-2E94-4034-8CCB-0989931ACB72}" srcOrd="2" destOrd="0" presId="urn:microsoft.com/office/officeart/2008/layout/HorizontalMultiLevelHierarchy"/>
    <dgm:cxn modelId="{934DBCDB-459F-4275-8765-8029CA7A3D6E}" type="presParOf" srcId="{650B00C2-2E94-4034-8CCB-0989931ACB72}" destId="{5F2AA3C9-17D2-4A33-9A49-C6BF485E88AD}" srcOrd="0" destOrd="0" presId="urn:microsoft.com/office/officeart/2008/layout/HorizontalMultiLevelHierarchy"/>
    <dgm:cxn modelId="{428ECD8B-6611-4440-AEDA-FA17837D11BC}" type="presParOf" srcId="{45B19695-8D19-42ED-9230-9B47F65F88AB}" destId="{5B3DAD1D-74F3-4862-B074-FB536133E175}" srcOrd="3" destOrd="0" presId="urn:microsoft.com/office/officeart/2008/layout/HorizontalMultiLevelHierarchy"/>
    <dgm:cxn modelId="{B7C9292F-07A8-48F8-9F5E-BB749C23AF2D}" type="presParOf" srcId="{5B3DAD1D-74F3-4862-B074-FB536133E175}" destId="{F5AEF60F-47DC-4836-9030-4D711EDFB150}" srcOrd="0" destOrd="0" presId="urn:microsoft.com/office/officeart/2008/layout/HorizontalMultiLevelHierarchy"/>
    <dgm:cxn modelId="{8E9079EC-131E-481C-A03E-59399FB37DE0}" type="presParOf" srcId="{5B3DAD1D-74F3-4862-B074-FB536133E175}" destId="{09215C21-8D8E-4DDB-9E5B-DB58CA6E7F70}" srcOrd="1" destOrd="0" presId="urn:microsoft.com/office/officeart/2008/layout/HorizontalMultiLevelHierarchy"/>
    <dgm:cxn modelId="{F36894CB-912E-4B2A-91C4-05F3D6746E7E}" type="presParOf" srcId="{45B19695-8D19-42ED-9230-9B47F65F88AB}" destId="{5175878B-E926-494E-92FF-9899D5AA961A}" srcOrd="4" destOrd="0" presId="urn:microsoft.com/office/officeart/2008/layout/HorizontalMultiLevelHierarchy"/>
    <dgm:cxn modelId="{CEED2479-F35B-4141-BCC4-1A045AEA5CC2}" type="presParOf" srcId="{5175878B-E926-494E-92FF-9899D5AA961A}" destId="{87C6A6B5-8C3F-4A12-9F5F-5794CA46A627}" srcOrd="0" destOrd="0" presId="urn:microsoft.com/office/officeart/2008/layout/HorizontalMultiLevelHierarchy"/>
    <dgm:cxn modelId="{9880B78A-E85D-4C59-BFE9-CD8D17712212}" type="presParOf" srcId="{45B19695-8D19-42ED-9230-9B47F65F88AB}" destId="{ECE19CFE-30FF-4AC6-B607-8CA11F16A3EA}" srcOrd="5" destOrd="0" presId="urn:microsoft.com/office/officeart/2008/layout/HorizontalMultiLevelHierarchy"/>
    <dgm:cxn modelId="{72869698-11C1-4A44-AA04-B8E16180EA34}" type="presParOf" srcId="{ECE19CFE-30FF-4AC6-B607-8CA11F16A3EA}" destId="{9E64F9F2-3518-4EA9-8206-CB81288F405D}" srcOrd="0" destOrd="0" presId="urn:microsoft.com/office/officeart/2008/layout/HorizontalMultiLevelHierarchy"/>
    <dgm:cxn modelId="{2FDF4026-D9C9-4219-91BE-C040AD065964}" type="presParOf" srcId="{ECE19CFE-30FF-4AC6-B607-8CA11F16A3EA}" destId="{E18DEF39-5247-4086-AE0E-3BDF39D41A08}" srcOrd="1" destOrd="0" presId="urn:microsoft.com/office/officeart/2008/layout/HorizontalMultiLevelHierarchy"/>
    <dgm:cxn modelId="{29420239-49BD-44A8-9CE6-4157F3A51AE0}" type="presParOf" srcId="{45B19695-8D19-42ED-9230-9B47F65F88AB}" destId="{794C35FC-1F13-40AC-BBAE-49257A7CAA85}" srcOrd="6" destOrd="0" presId="urn:microsoft.com/office/officeart/2008/layout/HorizontalMultiLevelHierarchy"/>
    <dgm:cxn modelId="{9AFEF402-EED1-4598-8FC5-F3039812A3FE}" type="presParOf" srcId="{794C35FC-1F13-40AC-BBAE-49257A7CAA85}" destId="{1FA304C0-6C8A-4019-9146-89A6B450E4BD}" srcOrd="0" destOrd="0" presId="urn:microsoft.com/office/officeart/2008/layout/HorizontalMultiLevelHierarchy"/>
    <dgm:cxn modelId="{494827BE-A5B1-43A3-8AA7-2E21E914253C}" type="presParOf" srcId="{45B19695-8D19-42ED-9230-9B47F65F88AB}" destId="{AE80EBC2-0A23-4FC5-AB9E-879CB7866899}" srcOrd="7" destOrd="0" presId="urn:microsoft.com/office/officeart/2008/layout/HorizontalMultiLevelHierarchy"/>
    <dgm:cxn modelId="{7AFFB9D6-29C9-49DD-B8EF-9CB2539CF219}" type="presParOf" srcId="{AE80EBC2-0A23-4FC5-AB9E-879CB7866899}" destId="{D6B7D7AA-9EED-46CB-969B-3645853EC821}" srcOrd="0" destOrd="0" presId="urn:microsoft.com/office/officeart/2008/layout/HorizontalMultiLevelHierarchy"/>
    <dgm:cxn modelId="{CCF2A981-F9A2-442F-A586-8495A4D110FB}" type="presParOf" srcId="{AE80EBC2-0A23-4FC5-AB9E-879CB7866899}" destId="{D654255B-21C1-4BEF-BB18-9FC48640EE59}" srcOrd="1" destOrd="0" presId="urn:microsoft.com/office/officeart/2008/layout/HorizontalMultiLevelHierarchy"/>
    <dgm:cxn modelId="{B9DBDB5B-456C-4AD6-AC3D-5DB4D9F6F3A7}" type="presParOf" srcId="{45B19695-8D19-42ED-9230-9B47F65F88AB}" destId="{97B980CE-C048-407F-A26E-FC41AAB05D06}" srcOrd="8" destOrd="0" presId="urn:microsoft.com/office/officeart/2008/layout/HorizontalMultiLevelHierarchy"/>
    <dgm:cxn modelId="{55C85C7C-EDF8-4047-834E-133D1F1C8F2B}" type="presParOf" srcId="{97B980CE-C048-407F-A26E-FC41AAB05D06}" destId="{C648FD9B-203B-45ED-86C2-1A7898135D8E}" srcOrd="0" destOrd="0" presId="urn:microsoft.com/office/officeart/2008/layout/HorizontalMultiLevelHierarchy"/>
    <dgm:cxn modelId="{98F82182-C96F-4B4B-ABB5-E625B48935AB}" type="presParOf" srcId="{45B19695-8D19-42ED-9230-9B47F65F88AB}" destId="{9AC983C2-B1E3-4471-9DFE-78AAE9FD5555}" srcOrd="9" destOrd="0" presId="urn:microsoft.com/office/officeart/2008/layout/HorizontalMultiLevelHierarchy"/>
    <dgm:cxn modelId="{3E9A810F-81C0-4A95-A095-DCFA0092A13D}" type="presParOf" srcId="{9AC983C2-B1E3-4471-9DFE-78AAE9FD5555}" destId="{91646F4D-6039-44A6-87FE-12848624EBB7}" srcOrd="0" destOrd="0" presId="urn:microsoft.com/office/officeart/2008/layout/HorizontalMultiLevelHierarchy"/>
    <dgm:cxn modelId="{C79BFDAB-4C0B-4F38-A843-F810AAC61C41}" type="presParOf" srcId="{9AC983C2-B1E3-4471-9DFE-78AAE9FD5555}" destId="{27B5C272-5473-4FCB-A5E6-01E000AB199B}" srcOrd="1" destOrd="0" presId="urn:microsoft.com/office/officeart/2008/layout/HorizontalMultiLevelHierarchy"/>
    <dgm:cxn modelId="{662CDFC3-38A0-4E71-AEEF-B7E89FEA479E}" type="presParOf" srcId="{45B19695-8D19-42ED-9230-9B47F65F88AB}" destId="{F8F7484C-FF49-452D-9337-05CD88A01D8E}" srcOrd="10" destOrd="0" presId="urn:microsoft.com/office/officeart/2008/layout/HorizontalMultiLevelHierarchy"/>
    <dgm:cxn modelId="{A070123E-A8EE-4C54-95B1-D7E424BD9F58}" type="presParOf" srcId="{F8F7484C-FF49-452D-9337-05CD88A01D8E}" destId="{8E0BF47C-37AD-4D50-817C-111E2F5AAF8A}" srcOrd="0" destOrd="0" presId="urn:microsoft.com/office/officeart/2008/layout/HorizontalMultiLevelHierarchy"/>
    <dgm:cxn modelId="{5E608A4A-FBA0-47A1-B124-B78B65A377B9}" type="presParOf" srcId="{45B19695-8D19-42ED-9230-9B47F65F88AB}" destId="{8187B17E-841C-48BF-AF5B-408B40B65021}" srcOrd="11" destOrd="0" presId="urn:microsoft.com/office/officeart/2008/layout/HorizontalMultiLevelHierarchy"/>
    <dgm:cxn modelId="{FE348876-6086-49CF-B15E-CED4B778FECC}" type="presParOf" srcId="{8187B17E-841C-48BF-AF5B-408B40B65021}" destId="{A6F6387E-95A6-4B06-AF34-0B28F050631D}" srcOrd="0" destOrd="0" presId="urn:microsoft.com/office/officeart/2008/layout/HorizontalMultiLevelHierarchy"/>
    <dgm:cxn modelId="{E13FFDFC-9719-4A07-A5F8-2361059C3F91}" type="presParOf" srcId="{8187B17E-841C-48BF-AF5B-408B40B65021}" destId="{A82E7EB8-CBE1-462D-A8E7-13F0D571E96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AD6B7F-4C7B-43BD-A55C-B44DC55A37BC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ED26BC-E65A-4422-AF6A-3E17F7469012}">
      <dgm:prSet phldrT="[Текст]"/>
      <dgm:spPr/>
      <dgm:t>
        <a:bodyPr/>
        <a:lstStyle/>
        <a:p>
          <a:r>
            <a:rPr lang="ru-RU" b="1" smtClean="0"/>
            <a:t>Пересказ </a:t>
          </a:r>
          <a:endParaRPr lang="ru-RU" b="1" dirty="0"/>
        </a:p>
      </dgm:t>
    </dgm:pt>
    <dgm:pt modelId="{399287FC-97B9-4461-B2E0-1841813B62B6}" type="parTrans" cxnId="{AB93B3B7-E80E-48D7-AFAA-1F9B6973E620}">
      <dgm:prSet/>
      <dgm:spPr/>
      <dgm:t>
        <a:bodyPr/>
        <a:lstStyle/>
        <a:p>
          <a:endParaRPr lang="ru-RU"/>
        </a:p>
      </dgm:t>
    </dgm:pt>
    <dgm:pt modelId="{33FCA6AE-483C-4B2A-AE7E-C14D804989FD}" type="sibTrans" cxnId="{AB93B3B7-E80E-48D7-AFAA-1F9B6973E620}">
      <dgm:prSet/>
      <dgm:spPr/>
      <dgm:t>
        <a:bodyPr/>
        <a:lstStyle/>
        <a:p>
          <a:endParaRPr lang="ru-RU"/>
        </a:p>
      </dgm:t>
    </dgm:pt>
    <dgm:pt modelId="{F939984C-99CA-41D2-9725-5DD701E1730C}">
      <dgm:prSet phldrT="[Текст]"/>
      <dgm:spPr/>
      <dgm:t>
        <a:bodyPr/>
        <a:lstStyle/>
        <a:p>
          <a:r>
            <a:rPr lang="ru-RU" b="1" smtClean="0"/>
            <a:t>Презентация </a:t>
          </a:r>
          <a:endParaRPr lang="ru-RU" b="1" dirty="0"/>
        </a:p>
      </dgm:t>
    </dgm:pt>
    <dgm:pt modelId="{7781D25C-8A62-4FDA-BFA8-9D100A5C35E4}" type="parTrans" cxnId="{8DEE0192-249B-428E-B39F-61F6AB0EEF98}">
      <dgm:prSet/>
      <dgm:spPr/>
      <dgm:t>
        <a:bodyPr/>
        <a:lstStyle/>
        <a:p>
          <a:endParaRPr lang="ru-RU"/>
        </a:p>
      </dgm:t>
    </dgm:pt>
    <dgm:pt modelId="{88DBBDDF-0C1F-409E-A7FF-7326A5E6E0BA}" type="sibTrans" cxnId="{8DEE0192-249B-428E-B39F-61F6AB0EEF98}">
      <dgm:prSet/>
      <dgm:spPr/>
      <dgm:t>
        <a:bodyPr/>
        <a:lstStyle/>
        <a:p>
          <a:endParaRPr lang="ru-RU"/>
        </a:p>
      </dgm:t>
    </dgm:pt>
    <dgm:pt modelId="{B92138F6-DC00-44E4-BE4F-87B0FD2A7107}">
      <dgm:prSet phldrT="[Текст]"/>
      <dgm:spPr/>
      <dgm:t>
        <a:bodyPr/>
        <a:lstStyle/>
        <a:p>
          <a:r>
            <a:rPr lang="ru-RU" b="1" smtClean="0"/>
            <a:t>Плакат </a:t>
          </a:r>
          <a:endParaRPr lang="ru-RU" b="1" dirty="0"/>
        </a:p>
      </dgm:t>
    </dgm:pt>
    <dgm:pt modelId="{E9E8B090-9DE5-4226-9DA2-8C9A4D8D65B0}" type="parTrans" cxnId="{19065EEA-DFE3-4126-85D4-021E13C925E4}">
      <dgm:prSet/>
      <dgm:spPr/>
      <dgm:t>
        <a:bodyPr/>
        <a:lstStyle/>
        <a:p>
          <a:endParaRPr lang="ru-RU"/>
        </a:p>
      </dgm:t>
    </dgm:pt>
    <dgm:pt modelId="{2C30E450-A46B-4FCA-822E-395357D2709A}" type="sibTrans" cxnId="{19065EEA-DFE3-4126-85D4-021E13C925E4}">
      <dgm:prSet/>
      <dgm:spPr/>
      <dgm:t>
        <a:bodyPr/>
        <a:lstStyle/>
        <a:p>
          <a:endParaRPr lang="ru-RU"/>
        </a:p>
      </dgm:t>
    </dgm:pt>
    <dgm:pt modelId="{1CC4D9DE-B367-4C5D-9A09-B99A0C8E4F06}">
      <dgm:prSet phldrT="[Текст]"/>
      <dgm:spPr/>
      <dgm:t>
        <a:bodyPr/>
        <a:lstStyle/>
        <a:p>
          <a:r>
            <a:rPr lang="ru-RU" b="1" smtClean="0"/>
            <a:t>Планирование и проектирование</a:t>
          </a:r>
          <a:endParaRPr lang="ru-RU" b="1" dirty="0"/>
        </a:p>
      </dgm:t>
    </dgm:pt>
    <dgm:pt modelId="{DB4C31D1-AC17-4925-B9EC-7B4FFFB73846}" type="parTrans" cxnId="{B7D1A10D-F7CD-4FEC-9B4C-5E7A472D5F6C}">
      <dgm:prSet/>
      <dgm:spPr/>
      <dgm:t>
        <a:bodyPr/>
        <a:lstStyle/>
        <a:p>
          <a:endParaRPr lang="ru-RU"/>
        </a:p>
      </dgm:t>
    </dgm:pt>
    <dgm:pt modelId="{F5261C58-344C-4F48-9A47-0D1F118D34A1}" type="sibTrans" cxnId="{B7D1A10D-F7CD-4FEC-9B4C-5E7A472D5F6C}">
      <dgm:prSet/>
      <dgm:spPr/>
      <dgm:t>
        <a:bodyPr/>
        <a:lstStyle/>
        <a:p>
          <a:endParaRPr lang="ru-RU"/>
        </a:p>
      </dgm:t>
    </dgm:pt>
    <dgm:pt modelId="{F052AAEE-C97B-40BB-ADBA-C6C798138683}">
      <dgm:prSet phldrT="[Текст]"/>
      <dgm:spPr/>
      <dgm:t>
        <a:bodyPr/>
        <a:lstStyle/>
        <a:p>
          <a:r>
            <a:rPr lang="ru-RU" b="1" smtClean="0"/>
            <a:t>План</a:t>
          </a:r>
          <a:endParaRPr lang="ru-RU" b="1" dirty="0"/>
        </a:p>
      </dgm:t>
    </dgm:pt>
    <dgm:pt modelId="{0ECC585E-6EE8-4D9C-890E-92DED6034412}" type="parTrans" cxnId="{70176952-B209-471C-8989-8C623DFCE3A4}">
      <dgm:prSet/>
      <dgm:spPr/>
      <dgm:t>
        <a:bodyPr/>
        <a:lstStyle/>
        <a:p>
          <a:endParaRPr lang="ru-RU"/>
        </a:p>
      </dgm:t>
    </dgm:pt>
    <dgm:pt modelId="{93276E26-CA8F-4AFB-AA9F-FC47DE6C5D4F}" type="sibTrans" cxnId="{70176952-B209-471C-8989-8C623DFCE3A4}">
      <dgm:prSet/>
      <dgm:spPr/>
      <dgm:t>
        <a:bodyPr/>
        <a:lstStyle/>
        <a:p>
          <a:endParaRPr lang="ru-RU"/>
        </a:p>
      </dgm:t>
    </dgm:pt>
    <dgm:pt modelId="{68138142-B055-459E-B518-C2F906B1768A}">
      <dgm:prSet phldrT="[Текст]"/>
      <dgm:spPr/>
      <dgm:t>
        <a:bodyPr/>
        <a:lstStyle/>
        <a:p>
          <a:r>
            <a:rPr lang="ru-RU" b="1" smtClean="0"/>
            <a:t>Самопознание</a:t>
          </a:r>
          <a:endParaRPr lang="ru-RU" b="1" dirty="0"/>
        </a:p>
      </dgm:t>
    </dgm:pt>
    <dgm:pt modelId="{56E5DA2D-A8F8-4A34-818F-0A6C1F833022}" type="parTrans" cxnId="{E2B04865-010A-463C-B554-C61E18B316A0}">
      <dgm:prSet/>
      <dgm:spPr/>
      <dgm:t>
        <a:bodyPr/>
        <a:lstStyle/>
        <a:p>
          <a:endParaRPr lang="ru-RU"/>
        </a:p>
      </dgm:t>
    </dgm:pt>
    <dgm:pt modelId="{0134EE1A-8251-4DC3-B398-11EE253E0E7D}" type="sibTrans" cxnId="{E2B04865-010A-463C-B554-C61E18B316A0}">
      <dgm:prSet/>
      <dgm:spPr/>
      <dgm:t>
        <a:bodyPr/>
        <a:lstStyle/>
        <a:p>
          <a:endParaRPr lang="ru-RU"/>
        </a:p>
      </dgm:t>
    </dgm:pt>
    <dgm:pt modelId="{8FC72203-FFA6-4FFC-9868-58FAB41F9FCE}">
      <dgm:prSet phldrT="[Текст]"/>
      <dgm:spPr/>
      <dgm:t>
        <a:bodyPr/>
        <a:lstStyle/>
        <a:p>
          <a:r>
            <a:rPr lang="ru-RU" b="1" smtClean="0"/>
            <a:t>Исследование личности</a:t>
          </a:r>
          <a:endParaRPr lang="ru-RU" b="1" dirty="0"/>
        </a:p>
      </dgm:t>
    </dgm:pt>
    <dgm:pt modelId="{5090262F-3A42-449D-9800-7EFBD09F7819}" type="parTrans" cxnId="{5DA40363-8993-43B7-9A4C-6E08F19CE7AD}">
      <dgm:prSet/>
      <dgm:spPr/>
      <dgm:t>
        <a:bodyPr/>
        <a:lstStyle/>
        <a:p>
          <a:endParaRPr lang="ru-RU"/>
        </a:p>
      </dgm:t>
    </dgm:pt>
    <dgm:pt modelId="{2725D9C3-BDF5-48D9-99CB-1B27D5419AF7}" type="sibTrans" cxnId="{5DA40363-8993-43B7-9A4C-6E08F19CE7AD}">
      <dgm:prSet/>
      <dgm:spPr/>
      <dgm:t>
        <a:bodyPr/>
        <a:lstStyle/>
        <a:p>
          <a:endParaRPr lang="ru-RU"/>
        </a:p>
      </dgm:t>
    </dgm:pt>
    <dgm:pt modelId="{6D86BCC0-F96A-46DC-A728-3110CDEF4F9D}">
      <dgm:prSet phldrT="[Текст]"/>
      <dgm:spPr/>
      <dgm:t>
        <a:bodyPr/>
        <a:lstStyle/>
        <a:p>
          <a:r>
            <a:rPr lang="ru-RU" b="1" smtClean="0"/>
            <a:t>Рассказ </a:t>
          </a:r>
          <a:endParaRPr lang="ru-RU" b="1" dirty="0"/>
        </a:p>
      </dgm:t>
    </dgm:pt>
    <dgm:pt modelId="{1A0E327D-136F-4BC4-A928-B8FCE41B6FF0}" type="parTrans" cxnId="{9C7880CD-A1B0-4FEB-B961-B1790AD9618A}">
      <dgm:prSet/>
      <dgm:spPr/>
      <dgm:t>
        <a:bodyPr/>
        <a:lstStyle/>
        <a:p>
          <a:endParaRPr lang="ru-RU"/>
        </a:p>
      </dgm:t>
    </dgm:pt>
    <dgm:pt modelId="{1FD2E0D7-0031-46DE-A54D-C887B7CA6CB2}" type="sibTrans" cxnId="{9C7880CD-A1B0-4FEB-B961-B1790AD9618A}">
      <dgm:prSet/>
      <dgm:spPr/>
      <dgm:t>
        <a:bodyPr/>
        <a:lstStyle/>
        <a:p>
          <a:endParaRPr lang="ru-RU"/>
        </a:p>
      </dgm:t>
    </dgm:pt>
    <dgm:pt modelId="{06C73877-6588-45F6-8B5B-2E12A5877D9E}">
      <dgm:prSet phldrT="[Текст]"/>
      <dgm:spPr/>
      <dgm:t>
        <a:bodyPr/>
        <a:lstStyle/>
        <a:p>
          <a:r>
            <a:rPr lang="ru-RU" b="1" smtClean="0"/>
            <a:t>Проект</a:t>
          </a:r>
          <a:endParaRPr lang="ru-RU" b="1" dirty="0"/>
        </a:p>
      </dgm:t>
    </dgm:pt>
    <dgm:pt modelId="{CDFE4686-EA46-476B-AD9F-1DC1AC2441E7}" type="parTrans" cxnId="{852212D4-89AA-43C9-80DD-86ADC4C8F856}">
      <dgm:prSet/>
      <dgm:spPr/>
      <dgm:t>
        <a:bodyPr/>
        <a:lstStyle/>
        <a:p>
          <a:endParaRPr lang="ru-RU"/>
        </a:p>
      </dgm:t>
    </dgm:pt>
    <dgm:pt modelId="{B858EA21-9C62-45A2-95FD-692D83E83157}" type="sibTrans" cxnId="{852212D4-89AA-43C9-80DD-86ADC4C8F856}">
      <dgm:prSet/>
      <dgm:spPr/>
      <dgm:t>
        <a:bodyPr/>
        <a:lstStyle/>
        <a:p>
          <a:endParaRPr lang="ru-RU"/>
        </a:p>
      </dgm:t>
    </dgm:pt>
    <dgm:pt modelId="{CA4F2426-5C2F-4E8B-B133-91875A18E016}" type="pres">
      <dgm:prSet presAssocID="{A8AD6B7F-4C7B-43BD-A55C-B44DC55A37B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67315B-01DB-4645-8960-9E43121EAE5E}" type="pres">
      <dgm:prSet presAssocID="{7DED26BC-E65A-4422-AF6A-3E17F7469012}" presName="composite" presStyleCnt="0"/>
      <dgm:spPr/>
    </dgm:pt>
    <dgm:pt modelId="{FAB4C7F4-BF0F-477D-96EC-1030BE4A7418}" type="pres">
      <dgm:prSet presAssocID="{7DED26BC-E65A-4422-AF6A-3E17F746901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1E90CC-7D0E-4FFF-AE93-5D52140ADDEE}" type="pres">
      <dgm:prSet presAssocID="{7DED26BC-E65A-4422-AF6A-3E17F746901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516F1-43E4-4F99-A95D-675CBBF060A0}" type="pres">
      <dgm:prSet presAssocID="{33FCA6AE-483C-4B2A-AE7E-C14D804989FD}" presName="space" presStyleCnt="0"/>
      <dgm:spPr/>
    </dgm:pt>
    <dgm:pt modelId="{9374A5A6-DC88-4E23-98A3-0B4A97F944B4}" type="pres">
      <dgm:prSet presAssocID="{1CC4D9DE-B367-4C5D-9A09-B99A0C8E4F06}" presName="composite" presStyleCnt="0"/>
      <dgm:spPr/>
    </dgm:pt>
    <dgm:pt modelId="{F9E832E3-6EC3-4B67-8AEF-B07B31858A7F}" type="pres">
      <dgm:prSet presAssocID="{1CC4D9DE-B367-4C5D-9A09-B99A0C8E4F0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AD96F1-6B17-4BD9-9B80-9A88356C0439}" type="pres">
      <dgm:prSet presAssocID="{1CC4D9DE-B367-4C5D-9A09-B99A0C8E4F06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D2E6F-3466-4B8B-B811-1D87A5DDAF56}" type="pres">
      <dgm:prSet presAssocID="{F5261C58-344C-4F48-9A47-0D1F118D34A1}" presName="space" presStyleCnt="0"/>
      <dgm:spPr/>
    </dgm:pt>
    <dgm:pt modelId="{1CD769D4-E8C6-4D23-BCF2-032B8644F886}" type="pres">
      <dgm:prSet presAssocID="{68138142-B055-459E-B518-C2F906B1768A}" presName="composite" presStyleCnt="0"/>
      <dgm:spPr/>
    </dgm:pt>
    <dgm:pt modelId="{CCD26850-D936-4DC2-AEC8-0018CCC816CE}" type="pres">
      <dgm:prSet presAssocID="{68138142-B055-459E-B518-C2F906B1768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649081-40B8-4BB3-861C-F8D98C640235}" type="pres">
      <dgm:prSet presAssocID="{68138142-B055-459E-B518-C2F906B1768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84674D-A054-4358-9267-26A791C9AE12}" type="presOf" srcId="{1CC4D9DE-B367-4C5D-9A09-B99A0C8E4F06}" destId="{F9E832E3-6EC3-4B67-8AEF-B07B31858A7F}" srcOrd="0" destOrd="0" presId="urn:microsoft.com/office/officeart/2005/8/layout/hList1"/>
    <dgm:cxn modelId="{5DA40363-8993-43B7-9A4C-6E08F19CE7AD}" srcId="{68138142-B055-459E-B518-C2F906B1768A}" destId="{8FC72203-FFA6-4FFC-9868-58FAB41F9FCE}" srcOrd="0" destOrd="0" parTransId="{5090262F-3A42-449D-9800-7EFBD09F7819}" sibTransId="{2725D9C3-BDF5-48D9-99CB-1B27D5419AF7}"/>
    <dgm:cxn modelId="{B7D1A10D-F7CD-4FEC-9B4C-5E7A472D5F6C}" srcId="{A8AD6B7F-4C7B-43BD-A55C-B44DC55A37BC}" destId="{1CC4D9DE-B367-4C5D-9A09-B99A0C8E4F06}" srcOrd="1" destOrd="0" parTransId="{DB4C31D1-AC17-4925-B9EC-7B4FFFB73846}" sibTransId="{F5261C58-344C-4F48-9A47-0D1F118D34A1}"/>
    <dgm:cxn modelId="{E1ADD629-A8C6-4462-8976-06FD97401843}" type="presOf" srcId="{8FC72203-FFA6-4FFC-9868-58FAB41F9FCE}" destId="{A0649081-40B8-4BB3-861C-F8D98C640235}" srcOrd="0" destOrd="0" presId="urn:microsoft.com/office/officeart/2005/8/layout/hList1"/>
    <dgm:cxn modelId="{8DEE0192-249B-428E-B39F-61F6AB0EEF98}" srcId="{7DED26BC-E65A-4422-AF6A-3E17F7469012}" destId="{F939984C-99CA-41D2-9725-5DD701E1730C}" srcOrd="0" destOrd="0" parTransId="{7781D25C-8A62-4FDA-BFA8-9D100A5C35E4}" sibTransId="{88DBBDDF-0C1F-409E-A7FF-7326A5E6E0BA}"/>
    <dgm:cxn modelId="{CA839168-A915-41AE-A240-1002812C6AA6}" type="presOf" srcId="{06C73877-6588-45F6-8B5B-2E12A5877D9E}" destId="{FDAD96F1-6B17-4BD9-9B80-9A88356C0439}" srcOrd="0" destOrd="1" presId="urn:microsoft.com/office/officeart/2005/8/layout/hList1"/>
    <dgm:cxn modelId="{E2B04865-010A-463C-B554-C61E18B316A0}" srcId="{A8AD6B7F-4C7B-43BD-A55C-B44DC55A37BC}" destId="{68138142-B055-459E-B518-C2F906B1768A}" srcOrd="2" destOrd="0" parTransId="{56E5DA2D-A8F8-4A34-818F-0A6C1F833022}" sibTransId="{0134EE1A-8251-4DC3-B398-11EE253E0E7D}"/>
    <dgm:cxn modelId="{70176952-B209-471C-8989-8C623DFCE3A4}" srcId="{1CC4D9DE-B367-4C5D-9A09-B99A0C8E4F06}" destId="{F052AAEE-C97B-40BB-ADBA-C6C798138683}" srcOrd="0" destOrd="0" parTransId="{0ECC585E-6EE8-4D9C-890E-92DED6034412}" sibTransId="{93276E26-CA8F-4AFB-AA9F-FC47DE6C5D4F}"/>
    <dgm:cxn modelId="{852212D4-89AA-43C9-80DD-86ADC4C8F856}" srcId="{1CC4D9DE-B367-4C5D-9A09-B99A0C8E4F06}" destId="{06C73877-6588-45F6-8B5B-2E12A5877D9E}" srcOrd="1" destOrd="0" parTransId="{CDFE4686-EA46-476B-AD9F-1DC1AC2441E7}" sibTransId="{B858EA21-9C62-45A2-95FD-692D83E83157}"/>
    <dgm:cxn modelId="{1C10056E-E094-4B5A-AE53-B62E401CA444}" type="presOf" srcId="{F939984C-99CA-41D2-9725-5DD701E1730C}" destId="{2E1E90CC-7D0E-4FFF-AE93-5D52140ADDEE}" srcOrd="0" destOrd="0" presId="urn:microsoft.com/office/officeart/2005/8/layout/hList1"/>
    <dgm:cxn modelId="{EE275893-B56E-4620-B526-F7EB4758E4E6}" type="presOf" srcId="{A8AD6B7F-4C7B-43BD-A55C-B44DC55A37BC}" destId="{CA4F2426-5C2F-4E8B-B133-91875A18E016}" srcOrd="0" destOrd="0" presId="urn:microsoft.com/office/officeart/2005/8/layout/hList1"/>
    <dgm:cxn modelId="{C22FFA83-5CAF-4B6A-83FF-8B69CC1A4866}" type="presOf" srcId="{6D86BCC0-F96A-46DC-A728-3110CDEF4F9D}" destId="{2E1E90CC-7D0E-4FFF-AE93-5D52140ADDEE}" srcOrd="0" destOrd="2" presId="urn:microsoft.com/office/officeart/2005/8/layout/hList1"/>
    <dgm:cxn modelId="{9808BF88-A659-4411-A3FA-A10BCBC22D66}" type="presOf" srcId="{F052AAEE-C97B-40BB-ADBA-C6C798138683}" destId="{FDAD96F1-6B17-4BD9-9B80-9A88356C0439}" srcOrd="0" destOrd="0" presId="urn:microsoft.com/office/officeart/2005/8/layout/hList1"/>
    <dgm:cxn modelId="{AB93B3B7-E80E-48D7-AFAA-1F9B6973E620}" srcId="{A8AD6B7F-4C7B-43BD-A55C-B44DC55A37BC}" destId="{7DED26BC-E65A-4422-AF6A-3E17F7469012}" srcOrd="0" destOrd="0" parTransId="{399287FC-97B9-4461-B2E0-1841813B62B6}" sibTransId="{33FCA6AE-483C-4B2A-AE7E-C14D804989FD}"/>
    <dgm:cxn modelId="{252FA9E3-428F-469C-8F60-9133E7312443}" type="presOf" srcId="{7DED26BC-E65A-4422-AF6A-3E17F7469012}" destId="{FAB4C7F4-BF0F-477D-96EC-1030BE4A7418}" srcOrd="0" destOrd="0" presId="urn:microsoft.com/office/officeart/2005/8/layout/hList1"/>
    <dgm:cxn modelId="{BAE8D8D6-404A-439D-8E01-C97110ECB82D}" type="presOf" srcId="{68138142-B055-459E-B518-C2F906B1768A}" destId="{CCD26850-D936-4DC2-AEC8-0018CCC816CE}" srcOrd="0" destOrd="0" presId="urn:microsoft.com/office/officeart/2005/8/layout/hList1"/>
    <dgm:cxn modelId="{6FF42A4F-FD5B-4CB0-BFC9-3882A24C34F4}" type="presOf" srcId="{B92138F6-DC00-44E4-BE4F-87B0FD2A7107}" destId="{2E1E90CC-7D0E-4FFF-AE93-5D52140ADDEE}" srcOrd="0" destOrd="1" presId="urn:microsoft.com/office/officeart/2005/8/layout/hList1"/>
    <dgm:cxn modelId="{9C7880CD-A1B0-4FEB-B961-B1790AD9618A}" srcId="{7DED26BC-E65A-4422-AF6A-3E17F7469012}" destId="{6D86BCC0-F96A-46DC-A728-3110CDEF4F9D}" srcOrd="2" destOrd="0" parTransId="{1A0E327D-136F-4BC4-A928-B8FCE41B6FF0}" sibTransId="{1FD2E0D7-0031-46DE-A54D-C887B7CA6CB2}"/>
    <dgm:cxn modelId="{19065EEA-DFE3-4126-85D4-021E13C925E4}" srcId="{7DED26BC-E65A-4422-AF6A-3E17F7469012}" destId="{B92138F6-DC00-44E4-BE4F-87B0FD2A7107}" srcOrd="1" destOrd="0" parTransId="{E9E8B090-9DE5-4226-9DA2-8C9A4D8D65B0}" sibTransId="{2C30E450-A46B-4FCA-822E-395357D2709A}"/>
    <dgm:cxn modelId="{0AD31DD2-4FCF-4999-995F-12ED897D3B71}" type="presParOf" srcId="{CA4F2426-5C2F-4E8B-B133-91875A18E016}" destId="{8E67315B-01DB-4645-8960-9E43121EAE5E}" srcOrd="0" destOrd="0" presId="urn:microsoft.com/office/officeart/2005/8/layout/hList1"/>
    <dgm:cxn modelId="{366AC0AC-6D0C-4375-B2B6-0F15D49B33CF}" type="presParOf" srcId="{8E67315B-01DB-4645-8960-9E43121EAE5E}" destId="{FAB4C7F4-BF0F-477D-96EC-1030BE4A7418}" srcOrd="0" destOrd="0" presId="urn:microsoft.com/office/officeart/2005/8/layout/hList1"/>
    <dgm:cxn modelId="{CAC1ED86-341E-4198-8041-FF6150CB2395}" type="presParOf" srcId="{8E67315B-01DB-4645-8960-9E43121EAE5E}" destId="{2E1E90CC-7D0E-4FFF-AE93-5D52140ADDEE}" srcOrd="1" destOrd="0" presId="urn:microsoft.com/office/officeart/2005/8/layout/hList1"/>
    <dgm:cxn modelId="{555F7FFC-49C8-4A89-84EA-11C2EF0A1C18}" type="presParOf" srcId="{CA4F2426-5C2F-4E8B-B133-91875A18E016}" destId="{59B516F1-43E4-4F99-A95D-675CBBF060A0}" srcOrd="1" destOrd="0" presId="urn:microsoft.com/office/officeart/2005/8/layout/hList1"/>
    <dgm:cxn modelId="{A32AA223-3DC6-4798-9412-19D65C7AE364}" type="presParOf" srcId="{CA4F2426-5C2F-4E8B-B133-91875A18E016}" destId="{9374A5A6-DC88-4E23-98A3-0B4A97F944B4}" srcOrd="2" destOrd="0" presId="urn:microsoft.com/office/officeart/2005/8/layout/hList1"/>
    <dgm:cxn modelId="{FDC29D01-5A2E-4DE2-A14A-58459CA991AE}" type="presParOf" srcId="{9374A5A6-DC88-4E23-98A3-0B4A97F944B4}" destId="{F9E832E3-6EC3-4B67-8AEF-B07B31858A7F}" srcOrd="0" destOrd="0" presId="urn:microsoft.com/office/officeart/2005/8/layout/hList1"/>
    <dgm:cxn modelId="{9750CAEA-E6B8-4F3F-B642-EC10FB4F698F}" type="presParOf" srcId="{9374A5A6-DC88-4E23-98A3-0B4A97F944B4}" destId="{FDAD96F1-6B17-4BD9-9B80-9A88356C0439}" srcOrd="1" destOrd="0" presId="urn:microsoft.com/office/officeart/2005/8/layout/hList1"/>
    <dgm:cxn modelId="{23F154C7-3BC8-4F88-ACD6-DC9D79C795E3}" type="presParOf" srcId="{CA4F2426-5C2F-4E8B-B133-91875A18E016}" destId="{637D2E6F-3466-4B8B-B811-1D87A5DDAF56}" srcOrd="3" destOrd="0" presId="urn:microsoft.com/office/officeart/2005/8/layout/hList1"/>
    <dgm:cxn modelId="{945E406F-7E0B-4B6C-8877-5F8128FFB135}" type="presParOf" srcId="{CA4F2426-5C2F-4E8B-B133-91875A18E016}" destId="{1CD769D4-E8C6-4D23-BCF2-032B8644F886}" srcOrd="4" destOrd="0" presId="urn:microsoft.com/office/officeart/2005/8/layout/hList1"/>
    <dgm:cxn modelId="{9EE1C049-FB1A-4566-B66E-747ED9E5675E}" type="presParOf" srcId="{1CD769D4-E8C6-4D23-BCF2-032B8644F886}" destId="{CCD26850-D936-4DC2-AEC8-0018CCC816CE}" srcOrd="0" destOrd="0" presId="urn:microsoft.com/office/officeart/2005/8/layout/hList1"/>
    <dgm:cxn modelId="{FCC4F021-1E5F-42BE-B923-C87D4004264C}" type="presParOf" srcId="{1CD769D4-E8C6-4D23-BCF2-032B8644F886}" destId="{A0649081-40B8-4BB3-861C-F8D98C64023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8AD6B7F-4C7B-43BD-A55C-B44DC55A37BC}" type="doc">
      <dgm:prSet loTypeId="urn:microsoft.com/office/officeart/2005/8/layout/hList1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DED26BC-E65A-4422-AF6A-3E17F7469012}">
      <dgm:prSet phldrT="[Текст]"/>
      <dgm:spPr/>
      <dgm:t>
        <a:bodyPr/>
        <a:lstStyle/>
        <a:p>
          <a:r>
            <a:rPr lang="ru-RU" b="1" smtClean="0"/>
            <a:t>Компиляция </a:t>
          </a:r>
          <a:endParaRPr lang="ru-RU" b="1" dirty="0"/>
        </a:p>
      </dgm:t>
    </dgm:pt>
    <dgm:pt modelId="{399287FC-97B9-4461-B2E0-1841813B62B6}" type="parTrans" cxnId="{AB93B3B7-E80E-48D7-AFAA-1F9B6973E620}">
      <dgm:prSet/>
      <dgm:spPr/>
      <dgm:t>
        <a:bodyPr/>
        <a:lstStyle/>
        <a:p>
          <a:endParaRPr lang="ru-RU"/>
        </a:p>
      </dgm:t>
    </dgm:pt>
    <dgm:pt modelId="{33FCA6AE-483C-4B2A-AE7E-C14D804989FD}" type="sibTrans" cxnId="{AB93B3B7-E80E-48D7-AFAA-1F9B6973E620}">
      <dgm:prSet/>
      <dgm:spPr/>
      <dgm:t>
        <a:bodyPr/>
        <a:lstStyle/>
        <a:p>
          <a:endParaRPr lang="ru-RU"/>
        </a:p>
      </dgm:t>
    </dgm:pt>
    <dgm:pt modelId="{F939984C-99CA-41D2-9725-5DD701E1730C}">
      <dgm:prSet phldrT="[Текст]"/>
      <dgm:spPr/>
      <dgm:t>
        <a:bodyPr/>
        <a:lstStyle/>
        <a:p>
          <a:r>
            <a:rPr lang="ru-RU" b="1" dirty="0" smtClean="0"/>
            <a:t>Книга кулинарных рецептов</a:t>
          </a:r>
          <a:endParaRPr lang="ru-RU" b="1" dirty="0"/>
        </a:p>
      </dgm:t>
    </dgm:pt>
    <dgm:pt modelId="{7781D25C-8A62-4FDA-BFA8-9D100A5C35E4}" type="parTrans" cxnId="{8DEE0192-249B-428E-B39F-61F6AB0EEF98}">
      <dgm:prSet/>
      <dgm:spPr/>
      <dgm:t>
        <a:bodyPr/>
        <a:lstStyle/>
        <a:p>
          <a:endParaRPr lang="ru-RU"/>
        </a:p>
      </dgm:t>
    </dgm:pt>
    <dgm:pt modelId="{88DBBDDF-0C1F-409E-A7FF-7326A5E6E0BA}" type="sibTrans" cxnId="{8DEE0192-249B-428E-B39F-61F6AB0EEF98}">
      <dgm:prSet/>
      <dgm:spPr/>
      <dgm:t>
        <a:bodyPr/>
        <a:lstStyle/>
        <a:p>
          <a:endParaRPr lang="ru-RU"/>
        </a:p>
      </dgm:t>
    </dgm:pt>
    <dgm:pt modelId="{B92138F6-DC00-44E4-BE4F-87B0FD2A7107}">
      <dgm:prSet phldrT="[Текст]"/>
      <dgm:spPr/>
      <dgm:t>
        <a:bodyPr/>
        <a:lstStyle/>
        <a:p>
          <a:r>
            <a:rPr lang="ru-RU" b="1" smtClean="0"/>
            <a:t>Виртуальная выставка</a:t>
          </a:r>
          <a:endParaRPr lang="ru-RU" b="1" dirty="0"/>
        </a:p>
      </dgm:t>
    </dgm:pt>
    <dgm:pt modelId="{E9E8B090-9DE5-4226-9DA2-8C9A4D8D65B0}" type="parTrans" cxnId="{19065EEA-DFE3-4126-85D4-021E13C925E4}">
      <dgm:prSet/>
      <dgm:spPr/>
      <dgm:t>
        <a:bodyPr/>
        <a:lstStyle/>
        <a:p>
          <a:endParaRPr lang="ru-RU"/>
        </a:p>
      </dgm:t>
    </dgm:pt>
    <dgm:pt modelId="{2C30E450-A46B-4FCA-822E-395357D2709A}" type="sibTrans" cxnId="{19065EEA-DFE3-4126-85D4-021E13C925E4}">
      <dgm:prSet/>
      <dgm:spPr/>
      <dgm:t>
        <a:bodyPr/>
        <a:lstStyle/>
        <a:p>
          <a:endParaRPr lang="ru-RU"/>
        </a:p>
      </dgm:t>
    </dgm:pt>
    <dgm:pt modelId="{1CC4D9DE-B367-4C5D-9A09-B99A0C8E4F06}">
      <dgm:prSet phldrT="[Текст]"/>
      <dgm:spPr/>
      <dgm:t>
        <a:bodyPr/>
        <a:lstStyle/>
        <a:p>
          <a:r>
            <a:rPr lang="ru-RU" b="1" smtClean="0"/>
            <a:t>Творческое задание</a:t>
          </a:r>
          <a:endParaRPr lang="ru-RU" b="1" dirty="0"/>
        </a:p>
      </dgm:t>
    </dgm:pt>
    <dgm:pt modelId="{DB4C31D1-AC17-4925-B9EC-7B4FFFB73846}" type="parTrans" cxnId="{B7D1A10D-F7CD-4FEC-9B4C-5E7A472D5F6C}">
      <dgm:prSet/>
      <dgm:spPr/>
      <dgm:t>
        <a:bodyPr/>
        <a:lstStyle/>
        <a:p>
          <a:endParaRPr lang="ru-RU"/>
        </a:p>
      </dgm:t>
    </dgm:pt>
    <dgm:pt modelId="{F5261C58-344C-4F48-9A47-0D1F118D34A1}" type="sibTrans" cxnId="{B7D1A10D-F7CD-4FEC-9B4C-5E7A472D5F6C}">
      <dgm:prSet/>
      <dgm:spPr/>
      <dgm:t>
        <a:bodyPr/>
        <a:lstStyle/>
        <a:p>
          <a:endParaRPr lang="ru-RU"/>
        </a:p>
      </dgm:t>
    </dgm:pt>
    <dgm:pt modelId="{F052AAEE-C97B-40BB-ADBA-C6C798138683}">
      <dgm:prSet phldrT="[Текст]"/>
      <dgm:spPr/>
      <dgm:t>
        <a:bodyPr/>
        <a:lstStyle/>
        <a:p>
          <a:r>
            <a:rPr lang="ru-RU" b="1" smtClean="0"/>
            <a:t>Пьеса </a:t>
          </a:r>
          <a:endParaRPr lang="ru-RU" b="1" dirty="0"/>
        </a:p>
      </dgm:t>
    </dgm:pt>
    <dgm:pt modelId="{0ECC585E-6EE8-4D9C-890E-92DED6034412}" type="parTrans" cxnId="{70176952-B209-471C-8989-8C623DFCE3A4}">
      <dgm:prSet/>
      <dgm:spPr/>
      <dgm:t>
        <a:bodyPr/>
        <a:lstStyle/>
        <a:p>
          <a:endParaRPr lang="ru-RU"/>
        </a:p>
      </dgm:t>
    </dgm:pt>
    <dgm:pt modelId="{93276E26-CA8F-4AFB-AA9F-FC47DE6C5D4F}" type="sibTrans" cxnId="{70176952-B209-471C-8989-8C623DFCE3A4}">
      <dgm:prSet/>
      <dgm:spPr/>
      <dgm:t>
        <a:bodyPr/>
        <a:lstStyle/>
        <a:p>
          <a:endParaRPr lang="ru-RU"/>
        </a:p>
      </dgm:t>
    </dgm:pt>
    <dgm:pt modelId="{68138142-B055-459E-B518-C2F906B1768A}">
      <dgm:prSet phldrT="[Текст]"/>
      <dgm:spPr/>
      <dgm:t>
        <a:bodyPr/>
        <a:lstStyle/>
        <a:p>
          <a:r>
            <a:rPr lang="ru-RU" b="1" smtClean="0"/>
            <a:t>Аналитическая задача</a:t>
          </a:r>
          <a:endParaRPr lang="ru-RU" b="1" dirty="0"/>
        </a:p>
      </dgm:t>
    </dgm:pt>
    <dgm:pt modelId="{56E5DA2D-A8F8-4A34-818F-0A6C1F833022}" type="parTrans" cxnId="{E2B04865-010A-463C-B554-C61E18B316A0}">
      <dgm:prSet/>
      <dgm:spPr/>
      <dgm:t>
        <a:bodyPr/>
        <a:lstStyle/>
        <a:p>
          <a:endParaRPr lang="ru-RU"/>
        </a:p>
      </dgm:t>
    </dgm:pt>
    <dgm:pt modelId="{0134EE1A-8251-4DC3-B398-11EE253E0E7D}" type="sibTrans" cxnId="{E2B04865-010A-463C-B554-C61E18B316A0}">
      <dgm:prSet/>
      <dgm:spPr/>
      <dgm:t>
        <a:bodyPr/>
        <a:lstStyle/>
        <a:p>
          <a:endParaRPr lang="ru-RU"/>
        </a:p>
      </dgm:t>
    </dgm:pt>
    <dgm:pt modelId="{8FC72203-FFA6-4FFC-9868-58FAB41F9FCE}">
      <dgm:prSet phldrT="[Текст]"/>
      <dgm:spPr/>
      <dgm:t>
        <a:bodyPr/>
        <a:lstStyle/>
        <a:p>
          <a:r>
            <a:rPr lang="ru-RU" b="1" smtClean="0"/>
            <a:t>Нахождение причинно-следственных связей и их объяснение</a:t>
          </a:r>
          <a:endParaRPr lang="ru-RU" b="1" dirty="0"/>
        </a:p>
      </dgm:t>
    </dgm:pt>
    <dgm:pt modelId="{5090262F-3A42-449D-9800-7EFBD09F7819}" type="parTrans" cxnId="{5DA40363-8993-43B7-9A4C-6E08F19CE7AD}">
      <dgm:prSet/>
      <dgm:spPr/>
      <dgm:t>
        <a:bodyPr/>
        <a:lstStyle/>
        <a:p>
          <a:endParaRPr lang="ru-RU"/>
        </a:p>
      </dgm:t>
    </dgm:pt>
    <dgm:pt modelId="{2725D9C3-BDF5-48D9-99CB-1B27D5419AF7}" type="sibTrans" cxnId="{5DA40363-8993-43B7-9A4C-6E08F19CE7AD}">
      <dgm:prSet/>
      <dgm:spPr/>
      <dgm:t>
        <a:bodyPr/>
        <a:lstStyle/>
        <a:p>
          <a:endParaRPr lang="ru-RU"/>
        </a:p>
      </dgm:t>
    </dgm:pt>
    <dgm:pt modelId="{6D86BCC0-F96A-46DC-A728-3110CDEF4F9D}">
      <dgm:prSet phldrT="[Текст]"/>
      <dgm:spPr/>
      <dgm:t>
        <a:bodyPr/>
        <a:lstStyle/>
        <a:p>
          <a:r>
            <a:rPr lang="ru-RU" b="1" smtClean="0"/>
            <a:t>Капсула времени</a:t>
          </a:r>
          <a:endParaRPr lang="ru-RU" b="1" dirty="0"/>
        </a:p>
      </dgm:t>
    </dgm:pt>
    <dgm:pt modelId="{1A0E327D-136F-4BC4-A928-B8FCE41B6FF0}" type="parTrans" cxnId="{9C7880CD-A1B0-4FEB-B961-B1790AD9618A}">
      <dgm:prSet/>
      <dgm:spPr/>
      <dgm:t>
        <a:bodyPr/>
        <a:lstStyle/>
        <a:p>
          <a:endParaRPr lang="ru-RU"/>
        </a:p>
      </dgm:t>
    </dgm:pt>
    <dgm:pt modelId="{1FD2E0D7-0031-46DE-A54D-C887B7CA6CB2}" type="sibTrans" cxnId="{9C7880CD-A1B0-4FEB-B961-B1790AD9618A}">
      <dgm:prSet/>
      <dgm:spPr/>
      <dgm:t>
        <a:bodyPr/>
        <a:lstStyle/>
        <a:p>
          <a:endParaRPr lang="ru-RU"/>
        </a:p>
      </dgm:t>
    </dgm:pt>
    <dgm:pt modelId="{06C73877-6588-45F6-8B5B-2E12A5877D9E}">
      <dgm:prSet phldrT="[Текст]"/>
      <dgm:spPr/>
      <dgm:t>
        <a:bodyPr/>
        <a:lstStyle/>
        <a:p>
          <a:r>
            <a:rPr lang="ru-RU" b="1" smtClean="0"/>
            <a:t>Стихотворение</a:t>
          </a:r>
          <a:endParaRPr lang="ru-RU" b="1" dirty="0"/>
        </a:p>
      </dgm:t>
    </dgm:pt>
    <dgm:pt modelId="{CDFE4686-EA46-476B-AD9F-1DC1AC2441E7}" type="parTrans" cxnId="{852212D4-89AA-43C9-80DD-86ADC4C8F856}">
      <dgm:prSet/>
      <dgm:spPr/>
      <dgm:t>
        <a:bodyPr/>
        <a:lstStyle/>
        <a:p>
          <a:endParaRPr lang="ru-RU"/>
        </a:p>
      </dgm:t>
    </dgm:pt>
    <dgm:pt modelId="{B858EA21-9C62-45A2-95FD-692D83E83157}" type="sibTrans" cxnId="{852212D4-89AA-43C9-80DD-86ADC4C8F856}">
      <dgm:prSet/>
      <dgm:spPr/>
      <dgm:t>
        <a:bodyPr/>
        <a:lstStyle/>
        <a:p>
          <a:endParaRPr lang="ru-RU"/>
        </a:p>
      </dgm:t>
    </dgm:pt>
    <dgm:pt modelId="{9CCB6F82-555F-4799-AAEF-9E31C22F5EBF}">
      <dgm:prSet phldrT="[Текст]"/>
      <dgm:spPr/>
      <dgm:t>
        <a:bodyPr/>
        <a:lstStyle/>
        <a:p>
          <a:r>
            <a:rPr lang="ru-RU" b="1" smtClean="0"/>
            <a:t>Капсула культуры</a:t>
          </a:r>
          <a:endParaRPr lang="ru-RU" b="1" dirty="0"/>
        </a:p>
      </dgm:t>
    </dgm:pt>
    <dgm:pt modelId="{8BAA3618-A31A-42A4-BC5F-E64DC1D4A35B}" type="parTrans" cxnId="{ED8A774F-D41E-4CBE-8B7A-670D28E2529A}">
      <dgm:prSet/>
      <dgm:spPr/>
      <dgm:t>
        <a:bodyPr/>
        <a:lstStyle/>
        <a:p>
          <a:endParaRPr lang="ru-RU"/>
        </a:p>
      </dgm:t>
    </dgm:pt>
    <dgm:pt modelId="{B055CFDD-4B2F-4C36-8BDA-2B3DB5EA1649}" type="sibTrans" cxnId="{ED8A774F-D41E-4CBE-8B7A-670D28E2529A}">
      <dgm:prSet/>
      <dgm:spPr/>
      <dgm:t>
        <a:bodyPr/>
        <a:lstStyle/>
        <a:p>
          <a:endParaRPr lang="ru-RU"/>
        </a:p>
      </dgm:t>
    </dgm:pt>
    <dgm:pt modelId="{1F1E0FFF-4380-4999-B7A9-870250993BE1}">
      <dgm:prSet phldrT="[Текст]"/>
      <dgm:spPr/>
      <dgm:t>
        <a:bodyPr/>
        <a:lstStyle/>
        <a:p>
          <a:r>
            <a:rPr lang="ru-RU" b="1" smtClean="0"/>
            <a:t>Песня</a:t>
          </a:r>
          <a:endParaRPr lang="ru-RU" b="1" dirty="0"/>
        </a:p>
      </dgm:t>
    </dgm:pt>
    <dgm:pt modelId="{8E6961C8-6AD8-471B-8B57-5B4A7B49EAD5}" type="parTrans" cxnId="{F0B43314-73D8-435C-AD9D-32F79838BBE4}">
      <dgm:prSet/>
      <dgm:spPr/>
      <dgm:t>
        <a:bodyPr/>
        <a:lstStyle/>
        <a:p>
          <a:endParaRPr lang="ru-RU"/>
        </a:p>
      </dgm:t>
    </dgm:pt>
    <dgm:pt modelId="{7FE564BA-8DAC-4753-9C00-1BAD10BCCDB9}" type="sibTrans" cxnId="{F0B43314-73D8-435C-AD9D-32F79838BBE4}">
      <dgm:prSet/>
      <dgm:spPr/>
      <dgm:t>
        <a:bodyPr/>
        <a:lstStyle/>
        <a:p>
          <a:endParaRPr lang="ru-RU"/>
        </a:p>
      </dgm:t>
    </dgm:pt>
    <dgm:pt modelId="{DB869085-2C3C-4A58-8249-779482B68B7A}">
      <dgm:prSet phldrT="[Текст]"/>
      <dgm:spPr/>
      <dgm:t>
        <a:bodyPr/>
        <a:lstStyle/>
        <a:p>
          <a:r>
            <a:rPr lang="ru-RU" b="1" smtClean="0"/>
            <a:t>Видеоролик</a:t>
          </a:r>
          <a:endParaRPr lang="ru-RU" b="1" dirty="0"/>
        </a:p>
      </dgm:t>
    </dgm:pt>
    <dgm:pt modelId="{431A3CB9-5C8E-4B5A-B565-ADC243E5F620}" type="parTrans" cxnId="{7DF2E8BD-C6C9-4BD4-95E9-814107E04013}">
      <dgm:prSet/>
      <dgm:spPr/>
      <dgm:t>
        <a:bodyPr/>
        <a:lstStyle/>
        <a:p>
          <a:endParaRPr lang="ru-RU"/>
        </a:p>
      </dgm:t>
    </dgm:pt>
    <dgm:pt modelId="{31834A2D-F252-4DA7-8B4B-375FD174FCD0}" type="sibTrans" cxnId="{7DF2E8BD-C6C9-4BD4-95E9-814107E04013}">
      <dgm:prSet/>
      <dgm:spPr/>
      <dgm:t>
        <a:bodyPr/>
        <a:lstStyle/>
        <a:p>
          <a:endParaRPr lang="ru-RU"/>
        </a:p>
      </dgm:t>
    </dgm:pt>
    <dgm:pt modelId="{CA4F2426-5C2F-4E8B-B133-91875A18E016}" type="pres">
      <dgm:prSet presAssocID="{A8AD6B7F-4C7B-43BD-A55C-B44DC55A37B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67315B-01DB-4645-8960-9E43121EAE5E}" type="pres">
      <dgm:prSet presAssocID="{7DED26BC-E65A-4422-AF6A-3E17F7469012}" presName="composite" presStyleCnt="0"/>
      <dgm:spPr/>
    </dgm:pt>
    <dgm:pt modelId="{FAB4C7F4-BF0F-477D-96EC-1030BE4A7418}" type="pres">
      <dgm:prSet presAssocID="{7DED26BC-E65A-4422-AF6A-3E17F746901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1E90CC-7D0E-4FFF-AE93-5D52140ADDEE}" type="pres">
      <dgm:prSet presAssocID="{7DED26BC-E65A-4422-AF6A-3E17F746901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516F1-43E4-4F99-A95D-675CBBF060A0}" type="pres">
      <dgm:prSet presAssocID="{33FCA6AE-483C-4B2A-AE7E-C14D804989FD}" presName="space" presStyleCnt="0"/>
      <dgm:spPr/>
    </dgm:pt>
    <dgm:pt modelId="{9374A5A6-DC88-4E23-98A3-0B4A97F944B4}" type="pres">
      <dgm:prSet presAssocID="{1CC4D9DE-B367-4C5D-9A09-B99A0C8E4F06}" presName="composite" presStyleCnt="0"/>
      <dgm:spPr/>
    </dgm:pt>
    <dgm:pt modelId="{F9E832E3-6EC3-4B67-8AEF-B07B31858A7F}" type="pres">
      <dgm:prSet presAssocID="{1CC4D9DE-B367-4C5D-9A09-B99A0C8E4F0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AD96F1-6B17-4BD9-9B80-9A88356C0439}" type="pres">
      <dgm:prSet presAssocID="{1CC4D9DE-B367-4C5D-9A09-B99A0C8E4F06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D2E6F-3466-4B8B-B811-1D87A5DDAF56}" type="pres">
      <dgm:prSet presAssocID="{F5261C58-344C-4F48-9A47-0D1F118D34A1}" presName="space" presStyleCnt="0"/>
      <dgm:spPr/>
    </dgm:pt>
    <dgm:pt modelId="{1CD769D4-E8C6-4D23-BCF2-032B8644F886}" type="pres">
      <dgm:prSet presAssocID="{68138142-B055-459E-B518-C2F906B1768A}" presName="composite" presStyleCnt="0"/>
      <dgm:spPr/>
    </dgm:pt>
    <dgm:pt modelId="{CCD26850-D936-4DC2-AEC8-0018CCC816CE}" type="pres">
      <dgm:prSet presAssocID="{68138142-B055-459E-B518-C2F906B1768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649081-40B8-4BB3-861C-F8D98C640235}" type="pres">
      <dgm:prSet presAssocID="{68138142-B055-459E-B518-C2F906B1768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4F64B4-03E6-4C81-9C9D-24AB716946B2}" type="presOf" srcId="{F939984C-99CA-41D2-9725-5DD701E1730C}" destId="{2E1E90CC-7D0E-4FFF-AE93-5D52140ADDEE}" srcOrd="0" destOrd="0" presId="urn:microsoft.com/office/officeart/2005/8/layout/hList1"/>
    <dgm:cxn modelId="{ED8A774F-D41E-4CBE-8B7A-670D28E2529A}" srcId="{7DED26BC-E65A-4422-AF6A-3E17F7469012}" destId="{9CCB6F82-555F-4799-AAEF-9E31C22F5EBF}" srcOrd="3" destOrd="0" parTransId="{8BAA3618-A31A-42A4-BC5F-E64DC1D4A35B}" sibTransId="{B055CFDD-4B2F-4C36-8BDA-2B3DB5EA1649}"/>
    <dgm:cxn modelId="{48F184B4-3702-4218-9682-CE5C4174E41D}" type="presOf" srcId="{DB869085-2C3C-4A58-8249-779482B68B7A}" destId="{FDAD96F1-6B17-4BD9-9B80-9A88356C0439}" srcOrd="0" destOrd="3" presId="urn:microsoft.com/office/officeart/2005/8/layout/hList1"/>
    <dgm:cxn modelId="{55CE97CE-E4A7-4334-80C1-E26F15B4665B}" type="presOf" srcId="{9CCB6F82-555F-4799-AAEF-9E31C22F5EBF}" destId="{2E1E90CC-7D0E-4FFF-AE93-5D52140ADDEE}" srcOrd="0" destOrd="3" presId="urn:microsoft.com/office/officeart/2005/8/layout/hList1"/>
    <dgm:cxn modelId="{5DA40363-8993-43B7-9A4C-6E08F19CE7AD}" srcId="{68138142-B055-459E-B518-C2F906B1768A}" destId="{8FC72203-FFA6-4FFC-9868-58FAB41F9FCE}" srcOrd="0" destOrd="0" parTransId="{5090262F-3A42-449D-9800-7EFBD09F7819}" sibTransId="{2725D9C3-BDF5-48D9-99CB-1B27D5419AF7}"/>
    <dgm:cxn modelId="{F0B43314-73D8-435C-AD9D-32F79838BBE4}" srcId="{1CC4D9DE-B367-4C5D-9A09-B99A0C8E4F06}" destId="{1F1E0FFF-4380-4999-B7A9-870250993BE1}" srcOrd="2" destOrd="0" parTransId="{8E6961C8-6AD8-471B-8B57-5B4A7B49EAD5}" sibTransId="{7FE564BA-8DAC-4753-9C00-1BAD10BCCDB9}"/>
    <dgm:cxn modelId="{B7D1A10D-F7CD-4FEC-9B4C-5E7A472D5F6C}" srcId="{A8AD6B7F-4C7B-43BD-A55C-B44DC55A37BC}" destId="{1CC4D9DE-B367-4C5D-9A09-B99A0C8E4F06}" srcOrd="1" destOrd="0" parTransId="{DB4C31D1-AC17-4925-B9EC-7B4FFFB73846}" sibTransId="{F5261C58-344C-4F48-9A47-0D1F118D34A1}"/>
    <dgm:cxn modelId="{8DEE0192-249B-428E-B39F-61F6AB0EEF98}" srcId="{7DED26BC-E65A-4422-AF6A-3E17F7469012}" destId="{F939984C-99CA-41D2-9725-5DD701E1730C}" srcOrd="0" destOrd="0" parTransId="{7781D25C-8A62-4FDA-BFA8-9D100A5C35E4}" sibTransId="{88DBBDDF-0C1F-409E-A7FF-7326A5E6E0BA}"/>
    <dgm:cxn modelId="{E2B04865-010A-463C-B554-C61E18B316A0}" srcId="{A8AD6B7F-4C7B-43BD-A55C-B44DC55A37BC}" destId="{68138142-B055-459E-B518-C2F906B1768A}" srcOrd="2" destOrd="0" parTransId="{56E5DA2D-A8F8-4A34-818F-0A6C1F833022}" sibTransId="{0134EE1A-8251-4DC3-B398-11EE253E0E7D}"/>
    <dgm:cxn modelId="{70176952-B209-471C-8989-8C623DFCE3A4}" srcId="{1CC4D9DE-B367-4C5D-9A09-B99A0C8E4F06}" destId="{F052AAEE-C97B-40BB-ADBA-C6C798138683}" srcOrd="0" destOrd="0" parTransId="{0ECC585E-6EE8-4D9C-890E-92DED6034412}" sibTransId="{93276E26-CA8F-4AFB-AA9F-FC47DE6C5D4F}"/>
    <dgm:cxn modelId="{5C5ECDE3-F3B6-4517-B849-D7DA6DB45FAE}" type="presOf" srcId="{1CC4D9DE-B367-4C5D-9A09-B99A0C8E4F06}" destId="{F9E832E3-6EC3-4B67-8AEF-B07B31858A7F}" srcOrd="0" destOrd="0" presId="urn:microsoft.com/office/officeart/2005/8/layout/hList1"/>
    <dgm:cxn modelId="{67770928-BFE2-4593-BEEE-4E7DE90E1C57}" type="presOf" srcId="{6D86BCC0-F96A-46DC-A728-3110CDEF4F9D}" destId="{2E1E90CC-7D0E-4FFF-AE93-5D52140ADDEE}" srcOrd="0" destOrd="2" presId="urn:microsoft.com/office/officeart/2005/8/layout/hList1"/>
    <dgm:cxn modelId="{8828297D-C270-46D0-90BD-BB5D392A3530}" type="presOf" srcId="{B92138F6-DC00-44E4-BE4F-87B0FD2A7107}" destId="{2E1E90CC-7D0E-4FFF-AE93-5D52140ADDEE}" srcOrd="0" destOrd="1" presId="urn:microsoft.com/office/officeart/2005/8/layout/hList1"/>
    <dgm:cxn modelId="{852212D4-89AA-43C9-80DD-86ADC4C8F856}" srcId="{1CC4D9DE-B367-4C5D-9A09-B99A0C8E4F06}" destId="{06C73877-6588-45F6-8B5B-2E12A5877D9E}" srcOrd="1" destOrd="0" parTransId="{CDFE4686-EA46-476B-AD9F-1DC1AC2441E7}" sibTransId="{B858EA21-9C62-45A2-95FD-692D83E83157}"/>
    <dgm:cxn modelId="{30215D1F-AD69-4C5B-A595-117CD6C289E5}" type="presOf" srcId="{F052AAEE-C97B-40BB-ADBA-C6C798138683}" destId="{FDAD96F1-6B17-4BD9-9B80-9A88356C0439}" srcOrd="0" destOrd="0" presId="urn:microsoft.com/office/officeart/2005/8/layout/hList1"/>
    <dgm:cxn modelId="{B4D06D4F-117C-4014-A409-6BD6E8BDD452}" type="presOf" srcId="{06C73877-6588-45F6-8B5B-2E12A5877D9E}" destId="{FDAD96F1-6B17-4BD9-9B80-9A88356C0439}" srcOrd="0" destOrd="1" presId="urn:microsoft.com/office/officeart/2005/8/layout/hList1"/>
    <dgm:cxn modelId="{BB282AF3-7896-4BDD-89B3-CF48153ABD04}" type="presOf" srcId="{7DED26BC-E65A-4422-AF6A-3E17F7469012}" destId="{FAB4C7F4-BF0F-477D-96EC-1030BE4A7418}" srcOrd="0" destOrd="0" presId="urn:microsoft.com/office/officeart/2005/8/layout/hList1"/>
    <dgm:cxn modelId="{86B08A46-35C6-400E-83A6-A8BCA8C109B4}" type="presOf" srcId="{1F1E0FFF-4380-4999-B7A9-870250993BE1}" destId="{FDAD96F1-6B17-4BD9-9B80-9A88356C0439}" srcOrd="0" destOrd="2" presId="urn:microsoft.com/office/officeart/2005/8/layout/hList1"/>
    <dgm:cxn modelId="{24830A73-C9DB-4023-AC91-D0F6488D2B47}" type="presOf" srcId="{8FC72203-FFA6-4FFC-9868-58FAB41F9FCE}" destId="{A0649081-40B8-4BB3-861C-F8D98C640235}" srcOrd="0" destOrd="0" presId="urn:microsoft.com/office/officeart/2005/8/layout/hList1"/>
    <dgm:cxn modelId="{AB93B3B7-E80E-48D7-AFAA-1F9B6973E620}" srcId="{A8AD6B7F-4C7B-43BD-A55C-B44DC55A37BC}" destId="{7DED26BC-E65A-4422-AF6A-3E17F7469012}" srcOrd="0" destOrd="0" parTransId="{399287FC-97B9-4461-B2E0-1841813B62B6}" sibTransId="{33FCA6AE-483C-4B2A-AE7E-C14D804989FD}"/>
    <dgm:cxn modelId="{BD0D4EBD-9DBB-4AFB-A460-35B3228FCE89}" type="presOf" srcId="{68138142-B055-459E-B518-C2F906B1768A}" destId="{CCD26850-D936-4DC2-AEC8-0018CCC816CE}" srcOrd="0" destOrd="0" presId="urn:microsoft.com/office/officeart/2005/8/layout/hList1"/>
    <dgm:cxn modelId="{D826B882-267E-4CA2-B223-8FD5BF38AFB0}" type="presOf" srcId="{A8AD6B7F-4C7B-43BD-A55C-B44DC55A37BC}" destId="{CA4F2426-5C2F-4E8B-B133-91875A18E016}" srcOrd="0" destOrd="0" presId="urn:microsoft.com/office/officeart/2005/8/layout/hList1"/>
    <dgm:cxn modelId="{7DF2E8BD-C6C9-4BD4-95E9-814107E04013}" srcId="{1CC4D9DE-B367-4C5D-9A09-B99A0C8E4F06}" destId="{DB869085-2C3C-4A58-8249-779482B68B7A}" srcOrd="3" destOrd="0" parTransId="{431A3CB9-5C8E-4B5A-B565-ADC243E5F620}" sibTransId="{31834A2D-F252-4DA7-8B4B-375FD174FCD0}"/>
    <dgm:cxn modelId="{9C7880CD-A1B0-4FEB-B961-B1790AD9618A}" srcId="{7DED26BC-E65A-4422-AF6A-3E17F7469012}" destId="{6D86BCC0-F96A-46DC-A728-3110CDEF4F9D}" srcOrd="2" destOrd="0" parTransId="{1A0E327D-136F-4BC4-A928-B8FCE41B6FF0}" sibTransId="{1FD2E0D7-0031-46DE-A54D-C887B7CA6CB2}"/>
    <dgm:cxn modelId="{19065EEA-DFE3-4126-85D4-021E13C925E4}" srcId="{7DED26BC-E65A-4422-AF6A-3E17F7469012}" destId="{B92138F6-DC00-44E4-BE4F-87B0FD2A7107}" srcOrd="1" destOrd="0" parTransId="{E9E8B090-9DE5-4226-9DA2-8C9A4D8D65B0}" sibTransId="{2C30E450-A46B-4FCA-822E-395357D2709A}"/>
    <dgm:cxn modelId="{9F5B35DC-793D-4CB9-ACBE-20C1C58EC075}" type="presParOf" srcId="{CA4F2426-5C2F-4E8B-B133-91875A18E016}" destId="{8E67315B-01DB-4645-8960-9E43121EAE5E}" srcOrd="0" destOrd="0" presId="urn:microsoft.com/office/officeart/2005/8/layout/hList1"/>
    <dgm:cxn modelId="{62F1674D-26D3-4B2D-8543-483C748BD2BC}" type="presParOf" srcId="{8E67315B-01DB-4645-8960-9E43121EAE5E}" destId="{FAB4C7F4-BF0F-477D-96EC-1030BE4A7418}" srcOrd="0" destOrd="0" presId="urn:microsoft.com/office/officeart/2005/8/layout/hList1"/>
    <dgm:cxn modelId="{AFB60342-9116-4E79-919C-34BA97F4BC75}" type="presParOf" srcId="{8E67315B-01DB-4645-8960-9E43121EAE5E}" destId="{2E1E90CC-7D0E-4FFF-AE93-5D52140ADDEE}" srcOrd="1" destOrd="0" presId="urn:microsoft.com/office/officeart/2005/8/layout/hList1"/>
    <dgm:cxn modelId="{BEA8923F-15C8-41D3-8BCF-91CFB49A2875}" type="presParOf" srcId="{CA4F2426-5C2F-4E8B-B133-91875A18E016}" destId="{59B516F1-43E4-4F99-A95D-675CBBF060A0}" srcOrd="1" destOrd="0" presId="urn:microsoft.com/office/officeart/2005/8/layout/hList1"/>
    <dgm:cxn modelId="{F4DA028B-F7C5-4C3D-BAAA-FAF1A28444B2}" type="presParOf" srcId="{CA4F2426-5C2F-4E8B-B133-91875A18E016}" destId="{9374A5A6-DC88-4E23-98A3-0B4A97F944B4}" srcOrd="2" destOrd="0" presId="urn:microsoft.com/office/officeart/2005/8/layout/hList1"/>
    <dgm:cxn modelId="{64789711-4631-4853-96C9-65282EC63D54}" type="presParOf" srcId="{9374A5A6-DC88-4E23-98A3-0B4A97F944B4}" destId="{F9E832E3-6EC3-4B67-8AEF-B07B31858A7F}" srcOrd="0" destOrd="0" presId="urn:microsoft.com/office/officeart/2005/8/layout/hList1"/>
    <dgm:cxn modelId="{ADF7FAA2-0E0D-422E-9006-B8A09AD89765}" type="presParOf" srcId="{9374A5A6-DC88-4E23-98A3-0B4A97F944B4}" destId="{FDAD96F1-6B17-4BD9-9B80-9A88356C0439}" srcOrd="1" destOrd="0" presId="urn:microsoft.com/office/officeart/2005/8/layout/hList1"/>
    <dgm:cxn modelId="{756CC9CE-B619-42FE-BE60-972A93793554}" type="presParOf" srcId="{CA4F2426-5C2F-4E8B-B133-91875A18E016}" destId="{637D2E6F-3466-4B8B-B811-1D87A5DDAF56}" srcOrd="3" destOrd="0" presId="urn:microsoft.com/office/officeart/2005/8/layout/hList1"/>
    <dgm:cxn modelId="{976DA1BC-BAF5-4903-933C-5B3BEAB590AD}" type="presParOf" srcId="{CA4F2426-5C2F-4E8B-B133-91875A18E016}" destId="{1CD769D4-E8C6-4D23-BCF2-032B8644F886}" srcOrd="4" destOrd="0" presId="urn:microsoft.com/office/officeart/2005/8/layout/hList1"/>
    <dgm:cxn modelId="{F8B17111-AE73-473E-B3A1-A58A4F1C5AF6}" type="presParOf" srcId="{1CD769D4-E8C6-4D23-BCF2-032B8644F886}" destId="{CCD26850-D936-4DC2-AEC8-0018CCC816CE}" srcOrd="0" destOrd="0" presId="urn:microsoft.com/office/officeart/2005/8/layout/hList1"/>
    <dgm:cxn modelId="{0A227A18-A6A3-44A6-9860-C7F7FEC94E82}" type="presParOf" srcId="{1CD769D4-E8C6-4D23-BCF2-032B8644F886}" destId="{A0649081-40B8-4BB3-861C-F8D98C64023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8AD6B7F-4C7B-43BD-A55C-B44DC55A37BC}" type="doc">
      <dgm:prSet loTypeId="urn:microsoft.com/office/officeart/2005/8/layout/hList1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7DED26BC-E65A-4422-AF6A-3E17F7469012}">
      <dgm:prSet phldrT="[Текст]"/>
      <dgm:spPr/>
      <dgm:t>
        <a:bodyPr/>
        <a:lstStyle/>
        <a:p>
          <a:r>
            <a:rPr lang="ru-RU" b="1" dirty="0" smtClean="0"/>
            <a:t>Детектив, головоломка, таинственная история</a:t>
          </a:r>
          <a:endParaRPr lang="ru-RU" b="1" dirty="0"/>
        </a:p>
      </dgm:t>
    </dgm:pt>
    <dgm:pt modelId="{399287FC-97B9-4461-B2E0-1841813B62B6}" type="parTrans" cxnId="{AB93B3B7-E80E-48D7-AFAA-1F9B6973E620}">
      <dgm:prSet/>
      <dgm:spPr/>
      <dgm:t>
        <a:bodyPr/>
        <a:lstStyle/>
        <a:p>
          <a:endParaRPr lang="ru-RU"/>
        </a:p>
      </dgm:t>
    </dgm:pt>
    <dgm:pt modelId="{33FCA6AE-483C-4B2A-AE7E-C14D804989FD}" type="sibTrans" cxnId="{AB93B3B7-E80E-48D7-AFAA-1F9B6973E620}">
      <dgm:prSet/>
      <dgm:spPr/>
      <dgm:t>
        <a:bodyPr/>
        <a:lstStyle/>
        <a:p>
          <a:endParaRPr lang="ru-RU"/>
        </a:p>
      </dgm:t>
    </dgm:pt>
    <dgm:pt modelId="{F939984C-99CA-41D2-9725-5DD701E1730C}">
      <dgm:prSet phldrT="[Текст]"/>
      <dgm:spPr/>
      <dgm:t>
        <a:bodyPr/>
        <a:lstStyle/>
        <a:p>
          <a:r>
            <a:rPr lang="ru-RU" b="1" dirty="0" smtClean="0"/>
            <a:t>Загадки без готового ответа на сайте</a:t>
          </a:r>
          <a:endParaRPr lang="ru-RU" b="1" dirty="0"/>
        </a:p>
      </dgm:t>
    </dgm:pt>
    <dgm:pt modelId="{7781D25C-8A62-4FDA-BFA8-9D100A5C35E4}" type="parTrans" cxnId="{8DEE0192-249B-428E-B39F-61F6AB0EEF98}">
      <dgm:prSet/>
      <dgm:spPr/>
      <dgm:t>
        <a:bodyPr/>
        <a:lstStyle/>
        <a:p>
          <a:endParaRPr lang="ru-RU"/>
        </a:p>
      </dgm:t>
    </dgm:pt>
    <dgm:pt modelId="{88DBBDDF-0C1F-409E-A7FF-7326A5E6E0BA}" type="sibTrans" cxnId="{8DEE0192-249B-428E-B39F-61F6AB0EEF98}">
      <dgm:prSet/>
      <dgm:spPr/>
      <dgm:t>
        <a:bodyPr/>
        <a:lstStyle/>
        <a:p>
          <a:endParaRPr lang="ru-RU"/>
        </a:p>
      </dgm:t>
    </dgm:pt>
    <dgm:pt modelId="{1CC4D9DE-B367-4C5D-9A09-B99A0C8E4F06}">
      <dgm:prSet phldrT="[Текст]"/>
      <dgm:spPr/>
      <dgm:t>
        <a:bodyPr/>
        <a:lstStyle/>
        <a:p>
          <a:r>
            <a:rPr lang="ru-RU" b="1" dirty="0" smtClean="0"/>
            <a:t>Достижение консенсуса</a:t>
          </a:r>
          <a:endParaRPr lang="ru-RU" b="1" dirty="0"/>
        </a:p>
      </dgm:t>
    </dgm:pt>
    <dgm:pt modelId="{DB4C31D1-AC17-4925-B9EC-7B4FFFB73846}" type="parTrans" cxnId="{B7D1A10D-F7CD-4FEC-9B4C-5E7A472D5F6C}">
      <dgm:prSet/>
      <dgm:spPr/>
      <dgm:t>
        <a:bodyPr/>
        <a:lstStyle/>
        <a:p>
          <a:endParaRPr lang="ru-RU"/>
        </a:p>
      </dgm:t>
    </dgm:pt>
    <dgm:pt modelId="{F5261C58-344C-4F48-9A47-0D1F118D34A1}" type="sibTrans" cxnId="{B7D1A10D-F7CD-4FEC-9B4C-5E7A472D5F6C}">
      <dgm:prSet/>
      <dgm:spPr/>
      <dgm:t>
        <a:bodyPr/>
        <a:lstStyle/>
        <a:p>
          <a:endParaRPr lang="ru-RU"/>
        </a:p>
      </dgm:t>
    </dgm:pt>
    <dgm:pt modelId="{F052AAEE-C97B-40BB-ADBA-C6C798138683}">
      <dgm:prSet phldrT="[Текст]"/>
      <dgm:spPr/>
      <dgm:t>
        <a:bodyPr/>
        <a:lstStyle/>
        <a:p>
          <a:r>
            <a:rPr lang="ru-RU" b="1" dirty="0" smtClean="0"/>
            <a:t>Официальный документ</a:t>
          </a:r>
          <a:endParaRPr lang="ru-RU" b="1" dirty="0"/>
        </a:p>
      </dgm:t>
    </dgm:pt>
    <dgm:pt modelId="{0ECC585E-6EE8-4D9C-890E-92DED6034412}" type="parTrans" cxnId="{70176952-B209-471C-8989-8C623DFCE3A4}">
      <dgm:prSet/>
      <dgm:spPr/>
      <dgm:t>
        <a:bodyPr/>
        <a:lstStyle/>
        <a:p>
          <a:endParaRPr lang="ru-RU"/>
        </a:p>
      </dgm:t>
    </dgm:pt>
    <dgm:pt modelId="{93276E26-CA8F-4AFB-AA9F-FC47DE6C5D4F}" type="sibTrans" cxnId="{70176952-B209-471C-8989-8C623DFCE3A4}">
      <dgm:prSet/>
      <dgm:spPr/>
      <dgm:t>
        <a:bodyPr/>
        <a:lstStyle/>
        <a:p>
          <a:endParaRPr lang="ru-RU"/>
        </a:p>
      </dgm:t>
    </dgm:pt>
    <dgm:pt modelId="{68138142-B055-459E-B518-C2F906B1768A}">
      <dgm:prSet phldrT="[Текст]"/>
      <dgm:spPr/>
      <dgm:t>
        <a:bodyPr/>
        <a:lstStyle/>
        <a:p>
          <a:r>
            <a:rPr lang="ru-RU" b="1" dirty="0" smtClean="0"/>
            <a:t>Оценка</a:t>
          </a:r>
          <a:endParaRPr lang="ru-RU" b="1" dirty="0"/>
        </a:p>
      </dgm:t>
    </dgm:pt>
    <dgm:pt modelId="{56E5DA2D-A8F8-4A34-818F-0A6C1F833022}" type="parTrans" cxnId="{E2B04865-010A-463C-B554-C61E18B316A0}">
      <dgm:prSet/>
      <dgm:spPr/>
      <dgm:t>
        <a:bodyPr/>
        <a:lstStyle/>
        <a:p>
          <a:endParaRPr lang="ru-RU"/>
        </a:p>
      </dgm:t>
    </dgm:pt>
    <dgm:pt modelId="{0134EE1A-8251-4DC3-B398-11EE253E0E7D}" type="sibTrans" cxnId="{E2B04865-010A-463C-B554-C61E18B316A0}">
      <dgm:prSet/>
      <dgm:spPr/>
      <dgm:t>
        <a:bodyPr/>
        <a:lstStyle/>
        <a:p>
          <a:endParaRPr lang="ru-RU"/>
        </a:p>
      </dgm:t>
    </dgm:pt>
    <dgm:pt modelId="{8FC72203-FFA6-4FFC-9868-58FAB41F9FCE}">
      <dgm:prSet phldrT="[Текст]"/>
      <dgm:spPr/>
      <dgm:t>
        <a:bodyPr/>
        <a:lstStyle/>
        <a:p>
          <a:r>
            <a:rPr lang="ru-RU" b="1" dirty="0" smtClean="0"/>
            <a:t>Критерии для принятия решения</a:t>
          </a:r>
          <a:endParaRPr lang="ru-RU" b="1" dirty="0"/>
        </a:p>
      </dgm:t>
    </dgm:pt>
    <dgm:pt modelId="{5090262F-3A42-449D-9800-7EFBD09F7819}" type="parTrans" cxnId="{5DA40363-8993-43B7-9A4C-6E08F19CE7AD}">
      <dgm:prSet/>
      <dgm:spPr/>
      <dgm:t>
        <a:bodyPr/>
        <a:lstStyle/>
        <a:p>
          <a:endParaRPr lang="ru-RU"/>
        </a:p>
      </dgm:t>
    </dgm:pt>
    <dgm:pt modelId="{2725D9C3-BDF5-48D9-99CB-1B27D5419AF7}" type="sibTrans" cxnId="{5DA40363-8993-43B7-9A4C-6E08F19CE7AD}">
      <dgm:prSet/>
      <dgm:spPr/>
      <dgm:t>
        <a:bodyPr/>
        <a:lstStyle/>
        <a:p>
          <a:endParaRPr lang="ru-RU"/>
        </a:p>
      </dgm:t>
    </dgm:pt>
    <dgm:pt modelId="{9EC59646-9C7A-4EEE-81FD-BBE3E754DD9E}">
      <dgm:prSet phldrT="[Текст]"/>
      <dgm:spPr/>
      <dgm:t>
        <a:bodyPr/>
        <a:lstStyle/>
        <a:p>
          <a:r>
            <a:rPr lang="ru-RU" b="1" dirty="0" smtClean="0"/>
            <a:t>Рекомендации некоторым государственным органам</a:t>
          </a:r>
          <a:endParaRPr lang="ru-RU" b="1" dirty="0"/>
        </a:p>
      </dgm:t>
    </dgm:pt>
    <dgm:pt modelId="{AC88419B-28FD-4973-8D0D-931A8F26E1CA}" type="parTrans" cxnId="{1DD7C6CB-5E83-438B-85EE-BA43D048F982}">
      <dgm:prSet/>
      <dgm:spPr/>
      <dgm:t>
        <a:bodyPr/>
        <a:lstStyle/>
        <a:p>
          <a:endParaRPr lang="ru-RU"/>
        </a:p>
      </dgm:t>
    </dgm:pt>
    <dgm:pt modelId="{5E916354-647F-4A15-8AE7-DA9E5B9F4392}" type="sibTrans" cxnId="{1DD7C6CB-5E83-438B-85EE-BA43D048F982}">
      <dgm:prSet/>
      <dgm:spPr/>
      <dgm:t>
        <a:bodyPr/>
        <a:lstStyle/>
        <a:p>
          <a:endParaRPr lang="ru-RU"/>
        </a:p>
      </dgm:t>
    </dgm:pt>
    <dgm:pt modelId="{E8E2DD9C-0CA4-4444-BEBE-D43A1F03F2A5}">
      <dgm:prSet phldrT="[Текст]"/>
      <dgm:spPr/>
      <dgm:t>
        <a:bodyPr/>
        <a:lstStyle/>
        <a:p>
          <a:r>
            <a:rPr lang="ru-RU" b="1" dirty="0" smtClean="0"/>
            <a:t>Меморандум о взаимопонимании</a:t>
          </a:r>
          <a:endParaRPr lang="ru-RU" b="1" dirty="0"/>
        </a:p>
      </dgm:t>
    </dgm:pt>
    <dgm:pt modelId="{15503383-BF61-4864-BD68-B2AE6DE9003C}" type="parTrans" cxnId="{6DA1B930-0BAB-4B37-8B95-F6ADF4BBB023}">
      <dgm:prSet/>
      <dgm:spPr/>
      <dgm:t>
        <a:bodyPr/>
        <a:lstStyle/>
        <a:p>
          <a:endParaRPr lang="ru-RU"/>
        </a:p>
      </dgm:t>
    </dgm:pt>
    <dgm:pt modelId="{D71C828A-1F7C-43CF-B99C-0CE4439FE88F}" type="sibTrans" cxnId="{6DA1B930-0BAB-4B37-8B95-F6ADF4BBB023}">
      <dgm:prSet/>
      <dgm:spPr/>
      <dgm:t>
        <a:bodyPr/>
        <a:lstStyle/>
        <a:p>
          <a:endParaRPr lang="ru-RU"/>
        </a:p>
      </dgm:t>
    </dgm:pt>
    <dgm:pt modelId="{82DB67B7-3895-4069-B062-BCC3677015A0}">
      <dgm:prSet phldrT="[Текст]"/>
      <dgm:spPr/>
      <dgm:t>
        <a:bodyPr/>
        <a:lstStyle/>
        <a:p>
          <a:r>
            <a:rPr lang="ru-RU" b="1" dirty="0" smtClean="0"/>
            <a:t>Критерии оценивания</a:t>
          </a:r>
          <a:endParaRPr lang="ru-RU" b="1" dirty="0"/>
        </a:p>
      </dgm:t>
    </dgm:pt>
    <dgm:pt modelId="{C6CCE8CC-A88B-46CC-8F82-DEA9CB578241}" type="parTrans" cxnId="{A3B9B1FB-9473-4A16-9AAB-C0EB4B83FD7A}">
      <dgm:prSet/>
      <dgm:spPr/>
      <dgm:t>
        <a:bodyPr/>
        <a:lstStyle/>
        <a:p>
          <a:endParaRPr lang="ru-RU"/>
        </a:p>
      </dgm:t>
    </dgm:pt>
    <dgm:pt modelId="{535C1A12-D3FB-4FE8-9FDD-5B682C37FC51}" type="sibTrans" cxnId="{A3B9B1FB-9473-4A16-9AAB-C0EB4B83FD7A}">
      <dgm:prSet/>
      <dgm:spPr/>
      <dgm:t>
        <a:bodyPr/>
        <a:lstStyle/>
        <a:p>
          <a:endParaRPr lang="ru-RU"/>
        </a:p>
      </dgm:t>
    </dgm:pt>
    <dgm:pt modelId="{CA4F2426-5C2F-4E8B-B133-91875A18E016}" type="pres">
      <dgm:prSet presAssocID="{A8AD6B7F-4C7B-43BD-A55C-B44DC55A37B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67315B-01DB-4645-8960-9E43121EAE5E}" type="pres">
      <dgm:prSet presAssocID="{7DED26BC-E65A-4422-AF6A-3E17F7469012}" presName="composite" presStyleCnt="0"/>
      <dgm:spPr/>
    </dgm:pt>
    <dgm:pt modelId="{FAB4C7F4-BF0F-477D-96EC-1030BE4A7418}" type="pres">
      <dgm:prSet presAssocID="{7DED26BC-E65A-4422-AF6A-3E17F746901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1E90CC-7D0E-4FFF-AE93-5D52140ADDEE}" type="pres">
      <dgm:prSet presAssocID="{7DED26BC-E65A-4422-AF6A-3E17F746901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516F1-43E4-4F99-A95D-675CBBF060A0}" type="pres">
      <dgm:prSet presAssocID="{33FCA6AE-483C-4B2A-AE7E-C14D804989FD}" presName="space" presStyleCnt="0"/>
      <dgm:spPr/>
    </dgm:pt>
    <dgm:pt modelId="{9374A5A6-DC88-4E23-98A3-0B4A97F944B4}" type="pres">
      <dgm:prSet presAssocID="{1CC4D9DE-B367-4C5D-9A09-B99A0C8E4F06}" presName="composite" presStyleCnt="0"/>
      <dgm:spPr/>
    </dgm:pt>
    <dgm:pt modelId="{F9E832E3-6EC3-4B67-8AEF-B07B31858A7F}" type="pres">
      <dgm:prSet presAssocID="{1CC4D9DE-B367-4C5D-9A09-B99A0C8E4F0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AD96F1-6B17-4BD9-9B80-9A88356C0439}" type="pres">
      <dgm:prSet presAssocID="{1CC4D9DE-B367-4C5D-9A09-B99A0C8E4F06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D2E6F-3466-4B8B-B811-1D87A5DDAF56}" type="pres">
      <dgm:prSet presAssocID="{F5261C58-344C-4F48-9A47-0D1F118D34A1}" presName="space" presStyleCnt="0"/>
      <dgm:spPr/>
    </dgm:pt>
    <dgm:pt modelId="{1CD769D4-E8C6-4D23-BCF2-032B8644F886}" type="pres">
      <dgm:prSet presAssocID="{68138142-B055-459E-B518-C2F906B1768A}" presName="composite" presStyleCnt="0"/>
      <dgm:spPr/>
    </dgm:pt>
    <dgm:pt modelId="{CCD26850-D936-4DC2-AEC8-0018CCC816CE}" type="pres">
      <dgm:prSet presAssocID="{68138142-B055-459E-B518-C2F906B1768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649081-40B8-4BB3-861C-F8D98C640235}" type="pres">
      <dgm:prSet presAssocID="{68138142-B055-459E-B518-C2F906B1768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D7C6CB-5E83-438B-85EE-BA43D048F982}" srcId="{1CC4D9DE-B367-4C5D-9A09-B99A0C8E4F06}" destId="{9EC59646-9C7A-4EEE-81FD-BBE3E754DD9E}" srcOrd="1" destOrd="0" parTransId="{AC88419B-28FD-4973-8D0D-931A8F26E1CA}" sibTransId="{5E916354-647F-4A15-8AE7-DA9E5B9F4392}"/>
    <dgm:cxn modelId="{1D6B8EB3-C8EB-46B0-81C6-391DC9A4E7B5}" type="presOf" srcId="{E8E2DD9C-0CA4-4444-BEBE-D43A1F03F2A5}" destId="{FDAD96F1-6B17-4BD9-9B80-9A88356C0439}" srcOrd="0" destOrd="2" presId="urn:microsoft.com/office/officeart/2005/8/layout/hList1"/>
    <dgm:cxn modelId="{5DA40363-8993-43B7-9A4C-6E08F19CE7AD}" srcId="{68138142-B055-459E-B518-C2F906B1768A}" destId="{8FC72203-FFA6-4FFC-9868-58FAB41F9FCE}" srcOrd="0" destOrd="0" parTransId="{5090262F-3A42-449D-9800-7EFBD09F7819}" sibTransId="{2725D9C3-BDF5-48D9-99CB-1B27D5419AF7}"/>
    <dgm:cxn modelId="{B7D1A10D-F7CD-4FEC-9B4C-5E7A472D5F6C}" srcId="{A8AD6B7F-4C7B-43BD-A55C-B44DC55A37BC}" destId="{1CC4D9DE-B367-4C5D-9A09-B99A0C8E4F06}" srcOrd="1" destOrd="0" parTransId="{DB4C31D1-AC17-4925-B9EC-7B4FFFB73846}" sibTransId="{F5261C58-344C-4F48-9A47-0D1F118D34A1}"/>
    <dgm:cxn modelId="{6DA1B930-0BAB-4B37-8B95-F6ADF4BBB023}" srcId="{1CC4D9DE-B367-4C5D-9A09-B99A0C8E4F06}" destId="{E8E2DD9C-0CA4-4444-BEBE-D43A1F03F2A5}" srcOrd="2" destOrd="0" parTransId="{15503383-BF61-4864-BD68-B2AE6DE9003C}" sibTransId="{D71C828A-1F7C-43CF-B99C-0CE4439FE88F}"/>
    <dgm:cxn modelId="{8DEE0192-249B-428E-B39F-61F6AB0EEF98}" srcId="{7DED26BC-E65A-4422-AF6A-3E17F7469012}" destId="{F939984C-99CA-41D2-9725-5DD701E1730C}" srcOrd="0" destOrd="0" parTransId="{7781D25C-8A62-4FDA-BFA8-9D100A5C35E4}" sibTransId="{88DBBDDF-0C1F-409E-A7FF-7326A5E6E0BA}"/>
    <dgm:cxn modelId="{E2B04865-010A-463C-B554-C61E18B316A0}" srcId="{A8AD6B7F-4C7B-43BD-A55C-B44DC55A37BC}" destId="{68138142-B055-459E-B518-C2F906B1768A}" srcOrd="2" destOrd="0" parTransId="{56E5DA2D-A8F8-4A34-818F-0A6C1F833022}" sibTransId="{0134EE1A-8251-4DC3-B398-11EE253E0E7D}"/>
    <dgm:cxn modelId="{70176952-B209-471C-8989-8C623DFCE3A4}" srcId="{1CC4D9DE-B367-4C5D-9A09-B99A0C8E4F06}" destId="{F052AAEE-C97B-40BB-ADBA-C6C798138683}" srcOrd="0" destOrd="0" parTransId="{0ECC585E-6EE8-4D9C-890E-92DED6034412}" sibTransId="{93276E26-CA8F-4AFB-AA9F-FC47DE6C5D4F}"/>
    <dgm:cxn modelId="{99B92F23-6971-431C-9461-9A4938113D7C}" type="presOf" srcId="{7DED26BC-E65A-4422-AF6A-3E17F7469012}" destId="{FAB4C7F4-BF0F-477D-96EC-1030BE4A7418}" srcOrd="0" destOrd="0" presId="urn:microsoft.com/office/officeart/2005/8/layout/hList1"/>
    <dgm:cxn modelId="{87EA3910-CAC2-465B-B507-7EBFE026ABC8}" type="presOf" srcId="{1CC4D9DE-B367-4C5D-9A09-B99A0C8E4F06}" destId="{F9E832E3-6EC3-4B67-8AEF-B07B31858A7F}" srcOrd="0" destOrd="0" presId="urn:microsoft.com/office/officeart/2005/8/layout/hList1"/>
    <dgm:cxn modelId="{704A433F-B327-4FA5-8231-2BD4AB288CDA}" type="presOf" srcId="{8FC72203-FFA6-4FFC-9868-58FAB41F9FCE}" destId="{A0649081-40B8-4BB3-861C-F8D98C640235}" srcOrd="0" destOrd="0" presId="urn:microsoft.com/office/officeart/2005/8/layout/hList1"/>
    <dgm:cxn modelId="{ECD54FB6-AFC6-4D08-AF46-4A0647D25B89}" type="presOf" srcId="{68138142-B055-459E-B518-C2F906B1768A}" destId="{CCD26850-D936-4DC2-AEC8-0018CCC816CE}" srcOrd="0" destOrd="0" presId="urn:microsoft.com/office/officeart/2005/8/layout/hList1"/>
    <dgm:cxn modelId="{1A4347E7-6F50-4710-8A2B-80C3DD0BE66A}" type="presOf" srcId="{F052AAEE-C97B-40BB-ADBA-C6C798138683}" destId="{FDAD96F1-6B17-4BD9-9B80-9A88356C0439}" srcOrd="0" destOrd="0" presId="urn:microsoft.com/office/officeart/2005/8/layout/hList1"/>
    <dgm:cxn modelId="{A3B9B1FB-9473-4A16-9AAB-C0EB4B83FD7A}" srcId="{68138142-B055-459E-B518-C2F906B1768A}" destId="{82DB67B7-3895-4069-B062-BCC3677015A0}" srcOrd="1" destOrd="0" parTransId="{C6CCE8CC-A88B-46CC-8F82-DEA9CB578241}" sibTransId="{535C1A12-D3FB-4FE8-9FDD-5B682C37FC51}"/>
    <dgm:cxn modelId="{6ABCF9E4-1D40-4A92-88D4-D1D5903013E5}" type="presOf" srcId="{9EC59646-9C7A-4EEE-81FD-BBE3E754DD9E}" destId="{FDAD96F1-6B17-4BD9-9B80-9A88356C0439}" srcOrd="0" destOrd="1" presId="urn:microsoft.com/office/officeart/2005/8/layout/hList1"/>
    <dgm:cxn modelId="{6D092474-A472-4450-B96C-E2C2EE26BC51}" type="presOf" srcId="{F939984C-99CA-41D2-9725-5DD701E1730C}" destId="{2E1E90CC-7D0E-4FFF-AE93-5D52140ADDEE}" srcOrd="0" destOrd="0" presId="urn:microsoft.com/office/officeart/2005/8/layout/hList1"/>
    <dgm:cxn modelId="{8CCCAD76-A97F-4678-B7C5-0142631316C2}" type="presOf" srcId="{82DB67B7-3895-4069-B062-BCC3677015A0}" destId="{A0649081-40B8-4BB3-861C-F8D98C640235}" srcOrd="0" destOrd="1" presId="urn:microsoft.com/office/officeart/2005/8/layout/hList1"/>
    <dgm:cxn modelId="{D9369D39-292B-4BDE-9C2B-77D2899829AA}" type="presOf" srcId="{A8AD6B7F-4C7B-43BD-A55C-B44DC55A37BC}" destId="{CA4F2426-5C2F-4E8B-B133-91875A18E016}" srcOrd="0" destOrd="0" presId="urn:microsoft.com/office/officeart/2005/8/layout/hList1"/>
    <dgm:cxn modelId="{AB93B3B7-E80E-48D7-AFAA-1F9B6973E620}" srcId="{A8AD6B7F-4C7B-43BD-A55C-B44DC55A37BC}" destId="{7DED26BC-E65A-4422-AF6A-3E17F7469012}" srcOrd="0" destOrd="0" parTransId="{399287FC-97B9-4461-B2E0-1841813B62B6}" sibTransId="{33FCA6AE-483C-4B2A-AE7E-C14D804989FD}"/>
    <dgm:cxn modelId="{A16BD27C-FC15-4721-BCA7-AC23810A7822}" type="presParOf" srcId="{CA4F2426-5C2F-4E8B-B133-91875A18E016}" destId="{8E67315B-01DB-4645-8960-9E43121EAE5E}" srcOrd="0" destOrd="0" presId="urn:microsoft.com/office/officeart/2005/8/layout/hList1"/>
    <dgm:cxn modelId="{865BB5E7-3385-4A3E-A7EC-C62779D5ACD8}" type="presParOf" srcId="{8E67315B-01DB-4645-8960-9E43121EAE5E}" destId="{FAB4C7F4-BF0F-477D-96EC-1030BE4A7418}" srcOrd="0" destOrd="0" presId="urn:microsoft.com/office/officeart/2005/8/layout/hList1"/>
    <dgm:cxn modelId="{0E706B6F-B9FA-4AED-8CE1-7C6A791196EF}" type="presParOf" srcId="{8E67315B-01DB-4645-8960-9E43121EAE5E}" destId="{2E1E90CC-7D0E-4FFF-AE93-5D52140ADDEE}" srcOrd="1" destOrd="0" presId="urn:microsoft.com/office/officeart/2005/8/layout/hList1"/>
    <dgm:cxn modelId="{ACBAFDDB-2A3F-4E9E-AFA9-2439E9B48A8A}" type="presParOf" srcId="{CA4F2426-5C2F-4E8B-B133-91875A18E016}" destId="{59B516F1-43E4-4F99-A95D-675CBBF060A0}" srcOrd="1" destOrd="0" presId="urn:microsoft.com/office/officeart/2005/8/layout/hList1"/>
    <dgm:cxn modelId="{C5A62E36-098F-4CDC-8313-9D5114F8151B}" type="presParOf" srcId="{CA4F2426-5C2F-4E8B-B133-91875A18E016}" destId="{9374A5A6-DC88-4E23-98A3-0B4A97F944B4}" srcOrd="2" destOrd="0" presId="urn:microsoft.com/office/officeart/2005/8/layout/hList1"/>
    <dgm:cxn modelId="{D85538DA-3E49-49B5-987C-24F7390088A8}" type="presParOf" srcId="{9374A5A6-DC88-4E23-98A3-0B4A97F944B4}" destId="{F9E832E3-6EC3-4B67-8AEF-B07B31858A7F}" srcOrd="0" destOrd="0" presId="urn:microsoft.com/office/officeart/2005/8/layout/hList1"/>
    <dgm:cxn modelId="{A88B8916-73F9-4241-BEF9-AE752F70BA47}" type="presParOf" srcId="{9374A5A6-DC88-4E23-98A3-0B4A97F944B4}" destId="{FDAD96F1-6B17-4BD9-9B80-9A88356C0439}" srcOrd="1" destOrd="0" presId="urn:microsoft.com/office/officeart/2005/8/layout/hList1"/>
    <dgm:cxn modelId="{6A711C3D-EB12-457B-8B30-67E1BE95A47B}" type="presParOf" srcId="{CA4F2426-5C2F-4E8B-B133-91875A18E016}" destId="{637D2E6F-3466-4B8B-B811-1D87A5DDAF56}" srcOrd="3" destOrd="0" presId="urn:microsoft.com/office/officeart/2005/8/layout/hList1"/>
    <dgm:cxn modelId="{8FD1C563-4A18-478A-BB4A-5BD1A9684CB5}" type="presParOf" srcId="{CA4F2426-5C2F-4E8B-B133-91875A18E016}" destId="{1CD769D4-E8C6-4D23-BCF2-032B8644F886}" srcOrd="4" destOrd="0" presId="urn:microsoft.com/office/officeart/2005/8/layout/hList1"/>
    <dgm:cxn modelId="{2C623E0D-D917-4FB4-A7AE-3B0A85553875}" type="presParOf" srcId="{1CD769D4-E8C6-4D23-BCF2-032B8644F886}" destId="{CCD26850-D936-4DC2-AEC8-0018CCC816CE}" srcOrd="0" destOrd="0" presId="urn:microsoft.com/office/officeart/2005/8/layout/hList1"/>
    <dgm:cxn modelId="{36D72118-8CC4-44C4-B2AD-1B01E2CA06EF}" type="presParOf" srcId="{1CD769D4-E8C6-4D23-BCF2-032B8644F886}" destId="{A0649081-40B8-4BB3-861C-F8D98C64023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8AD6B7F-4C7B-43BD-A55C-B44DC55A37BC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DED26BC-E65A-4422-AF6A-3E17F7469012}">
      <dgm:prSet phldrT="[Текст]"/>
      <dgm:spPr/>
      <dgm:t>
        <a:bodyPr/>
        <a:lstStyle/>
        <a:p>
          <a:r>
            <a:rPr lang="ru-RU" b="1" dirty="0" smtClean="0"/>
            <a:t>Журналистское расследование</a:t>
          </a:r>
          <a:endParaRPr lang="ru-RU" b="1" dirty="0"/>
        </a:p>
      </dgm:t>
    </dgm:pt>
    <dgm:pt modelId="{399287FC-97B9-4461-B2E0-1841813B62B6}" type="parTrans" cxnId="{AB93B3B7-E80E-48D7-AFAA-1F9B6973E620}">
      <dgm:prSet/>
      <dgm:spPr/>
      <dgm:t>
        <a:bodyPr/>
        <a:lstStyle/>
        <a:p>
          <a:endParaRPr lang="ru-RU"/>
        </a:p>
      </dgm:t>
    </dgm:pt>
    <dgm:pt modelId="{33FCA6AE-483C-4B2A-AE7E-C14D804989FD}" type="sibTrans" cxnId="{AB93B3B7-E80E-48D7-AFAA-1F9B6973E620}">
      <dgm:prSet/>
      <dgm:spPr/>
      <dgm:t>
        <a:bodyPr/>
        <a:lstStyle/>
        <a:p>
          <a:endParaRPr lang="ru-RU"/>
        </a:p>
      </dgm:t>
    </dgm:pt>
    <dgm:pt modelId="{F939984C-99CA-41D2-9725-5DD701E1730C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/>
            <a:t>Новости</a:t>
          </a:r>
          <a:endParaRPr lang="ru-RU" b="1" dirty="0"/>
        </a:p>
      </dgm:t>
    </dgm:pt>
    <dgm:pt modelId="{7781D25C-8A62-4FDA-BFA8-9D100A5C35E4}" type="parTrans" cxnId="{8DEE0192-249B-428E-B39F-61F6AB0EEF98}">
      <dgm:prSet/>
      <dgm:spPr/>
      <dgm:t>
        <a:bodyPr/>
        <a:lstStyle/>
        <a:p>
          <a:endParaRPr lang="ru-RU"/>
        </a:p>
      </dgm:t>
    </dgm:pt>
    <dgm:pt modelId="{88DBBDDF-0C1F-409E-A7FF-7326A5E6E0BA}" type="sibTrans" cxnId="{8DEE0192-249B-428E-B39F-61F6AB0EEF98}">
      <dgm:prSet/>
      <dgm:spPr/>
      <dgm:t>
        <a:bodyPr/>
        <a:lstStyle/>
        <a:p>
          <a:endParaRPr lang="ru-RU"/>
        </a:p>
      </dgm:t>
    </dgm:pt>
    <dgm:pt modelId="{1CC4D9DE-B367-4C5D-9A09-B99A0C8E4F06}">
      <dgm:prSet phldrT="[Текст]"/>
      <dgm:spPr/>
      <dgm:t>
        <a:bodyPr/>
        <a:lstStyle/>
        <a:p>
          <a:r>
            <a:rPr lang="ru-RU" b="1" dirty="0" smtClean="0"/>
            <a:t>Убеждение</a:t>
          </a:r>
          <a:endParaRPr lang="ru-RU" b="1" dirty="0"/>
        </a:p>
      </dgm:t>
    </dgm:pt>
    <dgm:pt modelId="{DB4C31D1-AC17-4925-B9EC-7B4FFFB73846}" type="parTrans" cxnId="{B7D1A10D-F7CD-4FEC-9B4C-5E7A472D5F6C}">
      <dgm:prSet/>
      <dgm:spPr/>
      <dgm:t>
        <a:bodyPr/>
        <a:lstStyle/>
        <a:p>
          <a:endParaRPr lang="ru-RU"/>
        </a:p>
      </dgm:t>
    </dgm:pt>
    <dgm:pt modelId="{F5261C58-344C-4F48-9A47-0D1F118D34A1}" type="sibTrans" cxnId="{B7D1A10D-F7CD-4FEC-9B4C-5E7A472D5F6C}">
      <dgm:prSet/>
      <dgm:spPr/>
      <dgm:t>
        <a:bodyPr/>
        <a:lstStyle/>
        <a:p>
          <a:endParaRPr lang="ru-RU"/>
        </a:p>
      </dgm:t>
    </dgm:pt>
    <dgm:pt modelId="{F052AAEE-C97B-40BB-ADBA-C6C798138683}">
      <dgm:prSet phldrT="[Текст]"/>
      <dgm:spPr/>
      <dgm:t>
        <a:bodyPr/>
        <a:lstStyle/>
        <a:p>
          <a:r>
            <a:rPr lang="ru-RU" b="1" dirty="0" smtClean="0"/>
            <a:t>Протокол заседания городского совета или суда</a:t>
          </a:r>
          <a:endParaRPr lang="ru-RU" b="1" dirty="0"/>
        </a:p>
      </dgm:t>
    </dgm:pt>
    <dgm:pt modelId="{0ECC585E-6EE8-4D9C-890E-92DED6034412}" type="parTrans" cxnId="{70176952-B209-471C-8989-8C623DFCE3A4}">
      <dgm:prSet/>
      <dgm:spPr/>
      <dgm:t>
        <a:bodyPr/>
        <a:lstStyle/>
        <a:p>
          <a:endParaRPr lang="ru-RU"/>
        </a:p>
      </dgm:t>
    </dgm:pt>
    <dgm:pt modelId="{93276E26-CA8F-4AFB-AA9F-FC47DE6C5D4F}" type="sibTrans" cxnId="{70176952-B209-471C-8989-8C623DFCE3A4}">
      <dgm:prSet/>
      <dgm:spPr/>
      <dgm:t>
        <a:bodyPr/>
        <a:lstStyle/>
        <a:p>
          <a:endParaRPr lang="ru-RU"/>
        </a:p>
      </dgm:t>
    </dgm:pt>
    <dgm:pt modelId="{68138142-B055-459E-B518-C2F906B1768A}">
      <dgm:prSet phldrT="[Текст]"/>
      <dgm:spPr/>
      <dgm:t>
        <a:bodyPr/>
        <a:lstStyle/>
        <a:p>
          <a:r>
            <a:rPr lang="ru-RU" b="1" dirty="0" smtClean="0"/>
            <a:t>Научные исследования</a:t>
          </a:r>
          <a:endParaRPr lang="ru-RU" b="1" dirty="0"/>
        </a:p>
      </dgm:t>
    </dgm:pt>
    <dgm:pt modelId="{56E5DA2D-A8F8-4A34-818F-0A6C1F833022}" type="parTrans" cxnId="{E2B04865-010A-463C-B554-C61E18B316A0}">
      <dgm:prSet/>
      <dgm:spPr/>
      <dgm:t>
        <a:bodyPr/>
        <a:lstStyle/>
        <a:p>
          <a:endParaRPr lang="ru-RU"/>
        </a:p>
      </dgm:t>
    </dgm:pt>
    <dgm:pt modelId="{0134EE1A-8251-4DC3-B398-11EE253E0E7D}" type="sibTrans" cxnId="{E2B04865-010A-463C-B554-C61E18B316A0}">
      <dgm:prSet/>
      <dgm:spPr/>
      <dgm:t>
        <a:bodyPr/>
        <a:lstStyle/>
        <a:p>
          <a:endParaRPr lang="ru-RU"/>
        </a:p>
      </dgm:t>
    </dgm:pt>
    <dgm:pt modelId="{8FC72203-FFA6-4FFC-9868-58FAB41F9FCE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b="1" dirty="0" smtClean="0"/>
            <a:t>Научный доклад</a:t>
          </a:r>
          <a:endParaRPr lang="ru-RU" b="1" dirty="0"/>
        </a:p>
      </dgm:t>
    </dgm:pt>
    <dgm:pt modelId="{5090262F-3A42-449D-9800-7EFBD09F7819}" type="parTrans" cxnId="{5DA40363-8993-43B7-9A4C-6E08F19CE7AD}">
      <dgm:prSet/>
      <dgm:spPr/>
      <dgm:t>
        <a:bodyPr/>
        <a:lstStyle/>
        <a:p>
          <a:endParaRPr lang="ru-RU"/>
        </a:p>
      </dgm:t>
    </dgm:pt>
    <dgm:pt modelId="{2725D9C3-BDF5-48D9-99CB-1B27D5419AF7}" type="sibTrans" cxnId="{5DA40363-8993-43B7-9A4C-6E08F19CE7AD}">
      <dgm:prSet/>
      <dgm:spPr/>
      <dgm:t>
        <a:bodyPr/>
        <a:lstStyle/>
        <a:p>
          <a:endParaRPr lang="ru-RU"/>
        </a:p>
      </dgm:t>
    </dgm:pt>
    <dgm:pt modelId="{E4C89954-AF91-470C-81D2-5E47F63AC0D0}">
      <dgm:prSet phldrT="[Текст]"/>
      <dgm:spPr/>
      <dgm:t>
        <a:bodyPr/>
        <a:lstStyle/>
        <a:p>
          <a:r>
            <a:rPr lang="ru-RU" b="1" dirty="0" smtClean="0"/>
            <a:t>Письмо</a:t>
          </a:r>
          <a:endParaRPr lang="ru-RU" b="1" dirty="0"/>
        </a:p>
      </dgm:t>
    </dgm:pt>
    <dgm:pt modelId="{656A6D45-C873-48B0-B043-02F739501981}" type="parTrans" cxnId="{B30220B2-F65A-4557-B6B4-FD9393F4E151}">
      <dgm:prSet/>
      <dgm:spPr/>
      <dgm:t>
        <a:bodyPr/>
        <a:lstStyle/>
        <a:p>
          <a:endParaRPr lang="ru-RU"/>
        </a:p>
      </dgm:t>
    </dgm:pt>
    <dgm:pt modelId="{A056C9E0-1811-4793-A11D-280BA8C30E5A}" type="sibTrans" cxnId="{B30220B2-F65A-4557-B6B4-FD9393F4E151}">
      <dgm:prSet/>
      <dgm:spPr/>
      <dgm:t>
        <a:bodyPr/>
        <a:lstStyle/>
        <a:p>
          <a:endParaRPr lang="ru-RU"/>
        </a:p>
      </dgm:t>
    </dgm:pt>
    <dgm:pt modelId="{CD58B80B-DF20-41B1-B3F7-42C5D528BCFB}">
      <dgm:prSet phldrT="[Текст]"/>
      <dgm:spPr/>
      <dgm:t>
        <a:bodyPr/>
        <a:lstStyle/>
        <a:p>
          <a:r>
            <a:rPr lang="ru-RU" b="1" dirty="0" smtClean="0"/>
            <a:t>Пресс-релиз</a:t>
          </a:r>
          <a:endParaRPr lang="ru-RU" b="1" dirty="0"/>
        </a:p>
      </dgm:t>
    </dgm:pt>
    <dgm:pt modelId="{B2EEBD14-7335-4DAD-9F61-D17E7F69383D}" type="parTrans" cxnId="{E5144AEF-5A6E-4175-BCF6-6AC1E56F5B4E}">
      <dgm:prSet/>
      <dgm:spPr/>
      <dgm:t>
        <a:bodyPr/>
        <a:lstStyle/>
        <a:p>
          <a:endParaRPr lang="ru-RU"/>
        </a:p>
      </dgm:t>
    </dgm:pt>
    <dgm:pt modelId="{6E2ED353-277A-438B-9B64-20833A31DDF2}" type="sibTrans" cxnId="{E5144AEF-5A6E-4175-BCF6-6AC1E56F5B4E}">
      <dgm:prSet/>
      <dgm:spPr/>
      <dgm:t>
        <a:bodyPr/>
        <a:lstStyle/>
        <a:p>
          <a:endParaRPr lang="ru-RU"/>
        </a:p>
      </dgm:t>
    </dgm:pt>
    <dgm:pt modelId="{626B9FAE-809F-43FA-9D7E-738B8CEC942E}">
      <dgm:prSet phldrT="[Текст]"/>
      <dgm:spPr/>
      <dgm:t>
        <a:bodyPr/>
        <a:lstStyle/>
        <a:p>
          <a:r>
            <a:rPr lang="ru-RU" b="1" dirty="0" smtClean="0"/>
            <a:t>Плакат</a:t>
          </a:r>
          <a:endParaRPr lang="ru-RU" b="1" dirty="0"/>
        </a:p>
      </dgm:t>
    </dgm:pt>
    <dgm:pt modelId="{A2A3E09F-0BAA-4660-817C-8DB7B5C341D9}" type="parTrans" cxnId="{5D8D4EE7-A841-4F2A-BAF8-854ABF154397}">
      <dgm:prSet/>
      <dgm:spPr/>
      <dgm:t>
        <a:bodyPr/>
        <a:lstStyle/>
        <a:p>
          <a:endParaRPr lang="ru-RU"/>
        </a:p>
      </dgm:t>
    </dgm:pt>
    <dgm:pt modelId="{7369AE96-ADD5-4AD1-95B6-323D93194609}" type="sibTrans" cxnId="{5D8D4EE7-A841-4F2A-BAF8-854ABF154397}">
      <dgm:prSet/>
      <dgm:spPr/>
      <dgm:t>
        <a:bodyPr/>
        <a:lstStyle/>
        <a:p>
          <a:endParaRPr lang="ru-RU"/>
        </a:p>
      </dgm:t>
    </dgm:pt>
    <dgm:pt modelId="{DA366B7E-1C06-4DBD-822D-1DAEB3BBFE66}">
      <dgm:prSet phldrT="[Текст]"/>
      <dgm:spPr/>
      <dgm:t>
        <a:bodyPr/>
        <a:lstStyle/>
        <a:p>
          <a:r>
            <a:rPr lang="ru-RU" b="1" dirty="0" err="1" smtClean="0"/>
            <a:t>Звуко</a:t>
          </a:r>
          <a:r>
            <a:rPr lang="ru-RU" b="1" dirty="0" smtClean="0"/>
            <a:t>- или видеозапись</a:t>
          </a:r>
          <a:endParaRPr lang="ru-RU" b="1" dirty="0"/>
        </a:p>
      </dgm:t>
    </dgm:pt>
    <dgm:pt modelId="{DCF99B3E-0F26-47F9-85D0-711F04F80E95}" type="parTrans" cxnId="{13DF8DE5-7A69-4CB7-9EF5-F26E12FBE704}">
      <dgm:prSet/>
      <dgm:spPr/>
      <dgm:t>
        <a:bodyPr/>
        <a:lstStyle/>
        <a:p>
          <a:endParaRPr lang="ru-RU"/>
        </a:p>
      </dgm:t>
    </dgm:pt>
    <dgm:pt modelId="{F9CEF0D6-6F1F-4F9B-B7A9-E690B6A4BC6B}" type="sibTrans" cxnId="{13DF8DE5-7A69-4CB7-9EF5-F26E12FBE704}">
      <dgm:prSet/>
      <dgm:spPr/>
      <dgm:t>
        <a:bodyPr/>
        <a:lstStyle/>
        <a:p>
          <a:endParaRPr lang="ru-RU"/>
        </a:p>
      </dgm:t>
    </dgm:pt>
    <dgm:pt modelId="{CA4F2426-5C2F-4E8B-B133-91875A18E016}" type="pres">
      <dgm:prSet presAssocID="{A8AD6B7F-4C7B-43BD-A55C-B44DC55A37B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67315B-01DB-4645-8960-9E43121EAE5E}" type="pres">
      <dgm:prSet presAssocID="{7DED26BC-E65A-4422-AF6A-3E17F7469012}" presName="composite" presStyleCnt="0"/>
      <dgm:spPr/>
    </dgm:pt>
    <dgm:pt modelId="{FAB4C7F4-BF0F-477D-96EC-1030BE4A7418}" type="pres">
      <dgm:prSet presAssocID="{7DED26BC-E65A-4422-AF6A-3E17F746901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1E90CC-7D0E-4FFF-AE93-5D52140ADDEE}" type="pres">
      <dgm:prSet presAssocID="{7DED26BC-E65A-4422-AF6A-3E17F746901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516F1-43E4-4F99-A95D-675CBBF060A0}" type="pres">
      <dgm:prSet presAssocID="{33FCA6AE-483C-4B2A-AE7E-C14D804989FD}" presName="space" presStyleCnt="0"/>
      <dgm:spPr/>
    </dgm:pt>
    <dgm:pt modelId="{9374A5A6-DC88-4E23-98A3-0B4A97F944B4}" type="pres">
      <dgm:prSet presAssocID="{1CC4D9DE-B367-4C5D-9A09-B99A0C8E4F06}" presName="composite" presStyleCnt="0"/>
      <dgm:spPr/>
    </dgm:pt>
    <dgm:pt modelId="{F9E832E3-6EC3-4B67-8AEF-B07B31858A7F}" type="pres">
      <dgm:prSet presAssocID="{1CC4D9DE-B367-4C5D-9A09-B99A0C8E4F0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AD96F1-6B17-4BD9-9B80-9A88356C0439}" type="pres">
      <dgm:prSet presAssocID="{1CC4D9DE-B367-4C5D-9A09-B99A0C8E4F06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D2E6F-3466-4B8B-B811-1D87A5DDAF56}" type="pres">
      <dgm:prSet presAssocID="{F5261C58-344C-4F48-9A47-0D1F118D34A1}" presName="space" presStyleCnt="0"/>
      <dgm:spPr/>
    </dgm:pt>
    <dgm:pt modelId="{1CD769D4-E8C6-4D23-BCF2-032B8644F886}" type="pres">
      <dgm:prSet presAssocID="{68138142-B055-459E-B518-C2F906B1768A}" presName="composite" presStyleCnt="0"/>
      <dgm:spPr/>
    </dgm:pt>
    <dgm:pt modelId="{CCD26850-D936-4DC2-AEC8-0018CCC816CE}" type="pres">
      <dgm:prSet presAssocID="{68138142-B055-459E-B518-C2F906B1768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649081-40B8-4BB3-861C-F8D98C640235}" type="pres">
      <dgm:prSet presAssocID="{68138142-B055-459E-B518-C2F906B1768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A7D9AA-1301-4AB0-97CA-BF444BD4478F}" type="presOf" srcId="{A8AD6B7F-4C7B-43BD-A55C-B44DC55A37BC}" destId="{CA4F2426-5C2F-4E8B-B133-91875A18E016}" srcOrd="0" destOrd="0" presId="urn:microsoft.com/office/officeart/2005/8/layout/hList1"/>
    <dgm:cxn modelId="{48803C3A-6BE6-4422-84BE-3BF26135989E}" type="presOf" srcId="{626B9FAE-809F-43FA-9D7E-738B8CEC942E}" destId="{FDAD96F1-6B17-4BD9-9B80-9A88356C0439}" srcOrd="0" destOrd="3" presId="urn:microsoft.com/office/officeart/2005/8/layout/hList1"/>
    <dgm:cxn modelId="{5DA40363-8993-43B7-9A4C-6E08F19CE7AD}" srcId="{68138142-B055-459E-B518-C2F906B1768A}" destId="{8FC72203-FFA6-4FFC-9868-58FAB41F9FCE}" srcOrd="0" destOrd="0" parTransId="{5090262F-3A42-449D-9800-7EFBD09F7819}" sibTransId="{2725D9C3-BDF5-48D9-99CB-1B27D5419AF7}"/>
    <dgm:cxn modelId="{920D0462-129C-466B-8C91-E1DEFA480FC3}" type="presOf" srcId="{CD58B80B-DF20-41B1-B3F7-42C5D528BCFB}" destId="{FDAD96F1-6B17-4BD9-9B80-9A88356C0439}" srcOrd="0" destOrd="2" presId="urn:microsoft.com/office/officeart/2005/8/layout/hList1"/>
    <dgm:cxn modelId="{B7D1A10D-F7CD-4FEC-9B4C-5E7A472D5F6C}" srcId="{A8AD6B7F-4C7B-43BD-A55C-B44DC55A37BC}" destId="{1CC4D9DE-B367-4C5D-9A09-B99A0C8E4F06}" srcOrd="1" destOrd="0" parTransId="{DB4C31D1-AC17-4925-B9EC-7B4FFFB73846}" sibTransId="{F5261C58-344C-4F48-9A47-0D1F118D34A1}"/>
    <dgm:cxn modelId="{4CCB1513-D4BB-44BB-88DC-4DDBCD8F1D9E}" type="presOf" srcId="{E4C89954-AF91-470C-81D2-5E47F63AC0D0}" destId="{FDAD96F1-6B17-4BD9-9B80-9A88356C0439}" srcOrd="0" destOrd="1" presId="urn:microsoft.com/office/officeart/2005/8/layout/hList1"/>
    <dgm:cxn modelId="{143DE655-B53B-40E3-90A6-AFA04222B75A}" type="presOf" srcId="{7DED26BC-E65A-4422-AF6A-3E17F7469012}" destId="{FAB4C7F4-BF0F-477D-96EC-1030BE4A7418}" srcOrd="0" destOrd="0" presId="urn:microsoft.com/office/officeart/2005/8/layout/hList1"/>
    <dgm:cxn modelId="{8DEE0192-249B-428E-B39F-61F6AB0EEF98}" srcId="{7DED26BC-E65A-4422-AF6A-3E17F7469012}" destId="{F939984C-99CA-41D2-9725-5DD701E1730C}" srcOrd="0" destOrd="0" parTransId="{7781D25C-8A62-4FDA-BFA8-9D100A5C35E4}" sibTransId="{88DBBDDF-0C1F-409E-A7FF-7326A5E6E0BA}"/>
    <dgm:cxn modelId="{E2B04865-010A-463C-B554-C61E18B316A0}" srcId="{A8AD6B7F-4C7B-43BD-A55C-B44DC55A37BC}" destId="{68138142-B055-459E-B518-C2F906B1768A}" srcOrd="2" destOrd="0" parTransId="{56E5DA2D-A8F8-4A34-818F-0A6C1F833022}" sibTransId="{0134EE1A-8251-4DC3-B398-11EE253E0E7D}"/>
    <dgm:cxn modelId="{70176952-B209-471C-8989-8C623DFCE3A4}" srcId="{1CC4D9DE-B367-4C5D-9A09-B99A0C8E4F06}" destId="{F052AAEE-C97B-40BB-ADBA-C6C798138683}" srcOrd="0" destOrd="0" parTransId="{0ECC585E-6EE8-4D9C-890E-92DED6034412}" sibTransId="{93276E26-CA8F-4AFB-AA9F-FC47DE6C5D4F}"/>
    <dgm:cxn modelId="{526F0C24-6DAF-4D6A-B114-C4B7990C4684}" type="presOf" srcId="{68138142-B055-459E-B518-C2F906B1768A}" destId="{CCD26850-D936-4DC2-AEC8-0018CCC816CE}" srcOrd="0" destOrd="0" presId="urn:microsoft.com/office/officeart/2005/8/layout/hList1"/>
    <dgm:cxn modelId="{E5144AEF-5A6E-4175-BCF6-6AC1E56F5B4E}" srcId="{1CC4D9DE-B367-4C5D-9A09-B99A0C8E4F06}" destId="{CD58B80B-DF20-41B1-B3F7-42C5D528BCFB}" srcOrd="2" destOrd="0" parTransId="{B2EEBD14-7335-4DAD-9F61-D17E7F69383D}" sibTransId="{6E2ED353-277A-438B-9B64-20833A31DDF2}"/>
    <dgm:cxn modelId="{7391D68C-0BB2-47E1-8FFA-DE00D72C73A9}" type="presOf" srcId="{DA366B7E-1C06-4DBD-822D-1DAEB3BBFE66}" destId="{FDAD96F1-6B17-4BD9-9B80-9A88356C0439}" srcOrd="0" destOrd="4" presId="urn:microsoft.com/office/officeart/2005/8/layout/hList1"/>
    <dgm:cxn modelId="{B64F49BC-6272-4455-B7A2-9B779EEF8A28}" type="presOf" srcId="{8FC72203-FFA6-4FFC-9868-58FAB41F9FCE}" destId="{A0649081-40B8-4BB3-861C-F8D98C640235}" srcOrd="0" destOrd="0" presId="urn:microsoft.com/office/officeart/2005/8/layout/hList1"/>
    <dgm:cxn modelId="{B30220B2-F65A-4557-B6B4-FD9393F4E151}" srcId="{1CC4D9DE-B367-4C5D-9A09-B99A0C8E4F06}" destId="{E4C89954-AF91-470C-81D2-5E47F63AC0D0}" srcOrd="1" destOrd="0" parTransId="{656A6D45-C873-48B0-B043-02F739501981}" sibTransId="{A056C9E0-1811-4793-A11D-280BA8C30E5A}"/>
    <dgm:cxn modelId="{5D8D4EE7-A841-4F2A-BAF8-854ABF154397}" srcId="{1CC4D9DE-B367-4C5D-9A09-B99A0C8E4F06}" destId="{626B9FAE-809F-43FA-9D7E-738B8CEC942E}" srcOrd="3" destOrd="0" parTransId="{A2A3E09F-0BAA-4660-817C-8DB7B5C341D9}" sibTransId="{7369AE96-ADD5-4AD1-95B6-323D93194609}"/>
    <dgm:cxn modelId="{885C34FC-D23B-412C-8FE6-37207B3DCA90}" type="presOf" srcId="{F052AAEE-C97B-40BB-ADBA-C6C798138683}" destId="{FDAD96F1-6B17-4BD9-9B80-9A88356C0439}" srcOrd="0" destOrd="0" presId="urn:microsoft.com/office/officeart/2005/8/layout/hList1"/>
    <dgm:cxn modelId="{1343B3E5-6C61-40DD-835E-0CD9738E5348}" type="presOf" srcId="{F939984C-99CA-41D2-9725-5DD701E1730C}" destId="{2E1E90CC-7D0E-4FFF-AE93-5D52140ADDEE}" srcOrd="0" destOrd="0" presId="urn:microsoft.com/office/officeart/2005/8/layout/hList1"/>
    <dgm:cxn modelId="{AF69077A-45B1-44A6-A0F7-BF153E6D9FAF}" type="presOf" srcId="{1CC4D9DE-B367-4C5D-9A09-B99A0C8E4F06}" destId="{F9E832E3-6EC3-4B67-8AEF-B07B31858A7F}" srcOrd="0" destOrd="0" presId="urn:microsoft.com/office/officeart/2005/8/layout/hList1"/>
    <dgm:cxn modelId="{AB93B3B7-E80E-48D7-AFAA-1F9B6973E620}" srcId="{A8AD6B7F-4C7B-43BD-A55C-B44DC55A37BC}" destId="{7DED26BC-E65A-4422-AF6A-3E17F7469012}" srcOrd="0" destOrd="0" parTransId="{399287FC-97B9-4461-B2E0-1841813B62B6}" sibTransId="{33FCA6AE-483C-4B2A-AE7E-C14D804989FD}"/>
    <dgm:cxn modelId="{13DF8DE5-7A69-4CB7-9EF5-F26E12FBE704}" srcId="{1CC4D9DE-B367-4C5D-9A09-B99A0C8E4F06}" destId="{DA366B7E-1C06-4DBD-822D-1DAEB3BBFE66}" srcOrd="4" destOrd="0" parTransId="{DCF99B3E-0F26-47F9-85D0-711F04F80E95}" sibTransId="{F9CEF0D6-6F1F-4F9B-B7A9-E690B6A4BC6B}"/>
    <dgm:cxn modelId="{74E269AE-3F0F-43BE-942A-F44DBCB8E0A9}" type="presParOf" srcId="{CA4F2426-5C2F-4E8B-B133-91875A18E016}" destId="{8E67315B-01DB-4645-8960-9E43121EAE5E}" srcOrd="0" destOrd="0" presId="urn:microsoft.com/office/officeart/2005/8/layout/hList1"/>
    <dgm:cxn modelId="{DBAC84AA-DCAE-4342-9C51-EDC989C1DB59}" type="presParOf" srcId="{8E67315B-01DB-4645-8960-9E43121EAE5E}" destId="{FAB4C7F4-BF0F-477D-96EC-1030BE4A7418}" srcOrd="0" destOrd="0" presId="urn:microsoft.com/office/officeart/2005/8/layout/hList1"/>
    <dgm:cxn modelId="{CC0042EC-D3CD-4EC1-84B6-E71C984A912A}" type="presParOf" srcId="{8E67315B-01DB-4645-8960-9E43121EAE5E}" destId="{2E1E90CC-7D0E-4FFF-AE93-5D52140ADDEE}" srcOrd="1" destOrd="0" presId="urn:microsoft.com/office/officeart/2005/8/layout/hList1"/>
    <dgm:cxn modelId="{513E2BA3-ABCE-49EA-96CB-DC4EA3CF8575}" type="presParOf" srcId="{CA4F2426-5C2F-4E8B-B133-91875A18E016}" destId="{59B516F1-43E4-4F99-A95D-675CBBF060A0}" srcOrd="1" destOrd="0" presId="urn:microsoft.com/office/officeart/2005/8/layout/hList1"/>
    <dgm:cxn modelId="{281D5B8D-DEEA-44DD-9CAA-3DF6705EF7F3}" type="presParOf" srcId="{CA4F2426-5C2F-4E8B-B133-91875A18E016}" destId="{9374A5A6-DC88-4E23-98A3-0B4A97F944B4}" srcOrd="2" destOrd="0" presId="urn:microsoft.com/office/officeart/2005/8/layout/hList1"/>
    <dgm:cxn modelId="{91F3594B-D511-4E3F-8592-6AE884C72C95}" type="presParOf" srcId="{9374A5A6-DC88-4E23-98A3-0B4A97F944B4}" destId="{F9E832E3-6EC3-4B67-8AEF-B07B31858A7F}" srcOrd="0" destOrd="0" presId="urn:microsoft.com/office/officeart/2005/8/layout/hList1"/>
    <dgm:cxn modelId="{E58F04AF-0583-4B0D-B838-2B4D2CDA0E7E}" type="presParOf" srcId="{9374A5A6-DC88-4E23-98A3-0B4A97F944B4}" destId="{FDAD96F1-6B17-4BD9-9B80-9A88356C0439}" srcOrd="1" destOrd="0" presId="urn:microsoft.com/office/officeart/2005/8/layout/hList1"/>
    <dgm:cxn modelId="{881C2994-824E-472E-968D-178539559EA3}" type="presParOf" srcId="{CA4F2426-5C2F-4E8B-B133-91875A18E016}" destId="{637D2E6F-3466-4B8B-B811-1D87A5DDAF56}" srcOrd="3" destOrd="0" presId="urn:microsoft.com/office/officeart/2005/8/layout/hList1"/>
    <dgm:cxn modelId="{62FCDB02-3DB9-4CC2-B164-04DB5CC159DE}" type="presParOf" srcId="{CA4F2426-5C2F-4E8B-B133-91875A18E016}" destId="{1CD769D4-E8C6-4D23-BCF2-032B8644F886}" srcOrd="4" destOrd="0" presId="urn:microsoft.com/office/officeart/2005/8/layout/hList1"/>
    <dgm:cxn modelId="{C8B966E2-995D-49B4-B690-44987ECE28DC}" type="presParOf" srcId="{1CD769D4-E8C6-4D23-BCF2-032B8644F886}" destId="{CCD26850-D936-4DC2-AEC8-0018CCC816CE}" srcOrd="0" destOrd="0" presId="urn:microsoft.com/office/officeart/2005/8/layout/hList1"/>
    <dgm:cxn modelId="{178F92AC-AB63-4994-8BF4-5AF7252751E6}" type="presParOf" srcId="{1CD769D4-E8C6-4D23-BCF2-032B8644F886}" destId="{A0649081-40B8-4BB3-861C-F8D98C64023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38D0AE2-5D5F-43A9-8EFD-A2F3D85E49DC}" type="doc">
      <dgm:prSet loTypeId="urn:microsoft.com/office/officeart/2005/8/layout/vList6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E1225E-0717-4D5D-B118-76454A9EE154}">
      <dgm:prSet phldrT="[Текст]" custT="1"/>
      <dgm:spPr/>
      <dgm:t>
        <a:bodyPr/>
        <a:lstStyle/>
        <a:p>
          <a:r>
            <a:rPr lang="ru-RU" sz="2800" b="1" dirty="0" smtClean="0"/>
            <a:t>Содержание</a:t>
          </a:r>
          <a:endParaRPr lang="ru-RU" sz="2800" b="1" dirty="0"/>
        </a:p>
      </dgm:t>
    </dgm:pt>
    <dgm:pt modelId="{41D60701-2594-4583-AFFF-FCD1D0B0816B}" type="parTrans" cxnId="{2B173FD7-7C31-4EF1-9CA7-A21357055F89}">
      <dgm:prSet/>
      <dgm:spPr/>
      <dgm:t>
        <a:bodyPr/>
        <a:lstStyle/>
        <a:p>
          <a:endParaRPr lang="ru-RU"/>
        </a:p>
      </dgm:t>
    </dgm:pt>
    <dgm:pt modelId="{9FE41F0C-F4A9-4F92-87B9-3CD46E633B28}" type="sibTrans" cxnId="{2B173FD7-7C31-4EF1-9CA7-A21357055F89}">
      <dgm:prSet/>
      <dgm:spPr/>
      <dgm:t>
        <a:bodyPr/>
        <a:lstStyle/>
        <a:p>
          <a:endParaRPr lang="ru-RU"/>
        </a:p>
      </dgm:t>
    </dgm:pt>
    <dgm:pt modelId="{C40B2ABA-702B-4CF0-AF08-F1F4401F3A04}">
      <dgm:prSet phldrT="[Текст]"/>
      <dgm:spPr/>
      <dgm:t>
        <a:bodyPr/>
        <a:lstStyle/>
        <a:p>
          <a:r>
            <a:rPr lang="ru-RU" dirty="0" smtClean="0"/>
            <a:t>Понимание задания</a:t>
          </a:r>
          <a:endParaRPr lang="ru-RU" dirty="0"/>
        </a:p>
      </dgm:t>
    </dgm:pt>
    <dgm:pt modelId="{8E26FA17-F111-47DC-B85F-C5E568CCEE7B}" type="parTrans" cxnId="{796EE6CE-8B3F-4C7B-92CF-9F3780B461B6}">
      <dgm:prSet/>
      <dgm:spPr/>
      <dgm:t>
        <a:bodyPr/>
        <a:lstStyle/>
        <a:p>
          <a:endParaRPr lang="ru-RU"/>
        </a:p>
      </dgm:t>
    </dgm:pt>
    <dgm:pt modelId="{F451A009-D4FC-4CAC-8F0F-3DF4AA1940DD}" type="sibTrans" cxnId="{796EE6CE-8B3F-4C7B-92CF-9F3780B461B6}">
      <dgm:prSet/>
      <dgm:spPr/>
      <dgm:t>
        <a:bodyPr/>
        <a:lstStyle/>
        <a:p>
          <a:endParaRPr lang="ru-RU"/>
        </a:p>
      </dgm:t>
    </dgm:pt>
    <dgm:pt modelId="{64BCE745-27F9-4626-937A-2C058CA9A7BE}">
      <dgm:prSet phldrT="[Текст]"/>
      <dgm:spPr/>
      <dgm:t>
        <a:bodyPr/>
        <a:lstStyle/>
        <a:p>
          <a:r>
            <a:rPr lang="ru-RU" dirty="0" smtClean="0"/>
            <a:t>Полнота раскрытия темы</a:t>
          </a:r>
          <a:endParaRPr lang="ru-RU" dirty="0"/>
        </a:p>
      </dgm:t>
    </dgm:pt>
    <dgm:pt modelId="{513A0659-6B87-45A8-BB90-9F2B907C8778}" type="parTrans" cxnId="{1A31ABB8-9BF1-4A4C-A5A4-533B0B31CE7D}">
      <dgm:prSet/>
      <dgm:spPr/>
      <dgm:t>
        <a:bodyPr/>
        <a:lstStyle/>
        <a:p>
          <a:endParaRPr lang="ru-RU"/>
        </a:p>
      </dgm:t>
    </dgm:pt>
    <dgm:pt modelId="{89E4595E-AE98-46DF-99F0-8C19C5977C0D}" type="sibTrans" cxnId="{1A31ABB8-9BF1-4A4C-A5A4-533B0B31CE7D}">
      <dgm:prSet/>
      <dgm:spPr/>
      <dgm:t>
        <a:bodyPr/>
        <a:lstStyle/>
        <a:p>
          <a:endParaRPr lang="ru-RU"/>
        </a:p>
      </dgm:t>
    </dgm:pt>
    <dgm:pt modelId="{753356C0-8DA3-49E6-A4C2-1427D542BAFD}">
      <dgm:prSet phldrT="[Текст]"/>
      <dgm:spPr/>
      <dgm:t>
        <a:bodyPr/>
        <a:lstStyle/>
        <a:p>
          <a:r>
            <a:rPr lang="ru-RU" dirty="0" smtClean="0"/>
            <a:t>Изложение стратегии решения проблемы</a:t>
          </a:r>
          <a:endParaRPr lang="ru-RU" dirty="0"/>
        </a:p>
      </dgm:t>
    </dgm:pt>
    <dgm:pt modelId="{0CDB761D-8B82-49CC-81FF-349280991374}" type="parTrans" cxnId="{FB153477-333B-470D-A768-407F2DFE7AC7}">
      <dgm:prSet/>
      <dgm:spPr/>
      <dgm:t>
        <a:bodyPr/>
        <a:lstStyle/>
        <a:p>
          <a:endParaRPr lang="ru-RU"/>
        </a:p>
      </dgm:t>
    </dgm:pt>
    <dgm:pt modelId="{0B56E01B-FFCC-4710-8626-2EBFCF946B14}" type="sibTrans" cxnId="{FB153477-333B-470D-A768-407F2DFE7AC7}">
      <dgm:prSet/>
      <dgm:spPr/>
      <dgm:t>
        <a:bodyPr/>
        <a:lstStyle/>
        <a:p>
          <a:endParaRPr lang="ru-RU"/>
        </a:p>
      </dgm:t>
    </dgm:pt>
    <dgm:pt modelId="{EE2DCB77-14D2-4460-96CE-9978247BA161}">
      <dgm:prSet phldrT="[Текст]"/>
      <dgm:spPr/>
      <dgm:t>
        <a:bodyPr/>
        <a:lstStyle/>
        <a:p>
          <a:r>
            <a:rPr lang="ru-RU" dirty="0" smtClean="0"/>
            <a:t>Логика изложения информации</a:t>
          </a:r>
          <a:endParaRPr lang="ru-RU" dirty="0"/>
        </a:p>
      </dgm:t>
    </dgm:pt>
    <dgm:pt modelId="{61ABCAD1-A354-42CC-9212-C3D0AEC23A00}" type="parTrans" cxnId="{EE005065-DF38-4B5F-AD83-34F754686014}">
      <dgm:prSet/>
      <dgm:spPr/>
      <dgm:t>
        <a:bodyPr/>
        <a:lstStyle/>
        <a:p>
          <a:endParaRPr lang="ru-RU"/>
        </a:p>
      </dgm:t>
    </dgm:pt>
    <dgm:pt modelId="{1F73403D-4C28-49BB-A8D7-C547E0BA8C31}" type="sibTrans" cxnId="{EE005065-DF38-4B5F-AD83-34F754686014}">
      <dgm:prSet/>
      <dgm:spPr/>
      <dgm:t>
        <a:bodyPr/>
        <a:lstStyle/>
        <a:p>
          <a:endParaRPr lang="ru-RU"/>
        </a:p>
      </dgm:t>
    </dgm:pt>
    <dgm:pt modelId="{745A4604-35F9-4572-B1F7-A5148DB0D9F4}">
      <dgm:prSet phldrT="[Текст]"/>
      <dgm:spPr/>
      <dgm:t>
        <a:bodyPr/>
        <a:lstStyle/>
        <a:p>
          <a:r>
            <a:rPr lang="ru-RU" dirty="0" smtClean="0"/>
            <a:t>Изложения аспектов темы</a:t>
          </a:r>
          <a:endParaRPr lang="ru-RU" dirty="0"/>
        </a:p>
      </dgm:t>
    </dgm:pt>
    <dgm:pt modelId="{B528413C-9CCD-4ACB-BF48-6B24B2083630}" type="parTrans" cxnId="{DD901A89-DC6C-4E54-8D2C-FBB13898CE7A}">
      <dgm:prSet/>
      <dgm:spPr/>
      <dgm:t>
        <a:bodyPr/>
        <a:lstStyle/>
        <a:p>
          <a:endParaRPr lang="ru-RU"/>
        </a:p>
      </dgm:t>
    </dgm:pt>
    <dgm:pt modelId="{08F2DDD2-4DF2-4104-89FE-34244DD4C661}" type="sibTrans" cxnId="{DD901A89-DC6C-4E54-8D2C-FBB13898CE7A}">
      <dgm:prSet/>
      <dgm:spPr/>
      <dgm:t>
        <a:bodyPr/>
        <a:lstStyle/>
        <a:p>
          <a:endParaRPr lang="ru-RU"/>
        </a:p>
      </dgm:t>
    </dgm:pt>
    <dgm:pt modelId="{D279BA58-924F-4AF8-817D-1C474E89478E}">
      <dgm:prSet phldrT="[Текст]" custT="1"/>
      <dgm:spPr/>
      <dgm:t>
        <a:bodyPr/>
        <a:lstStyle/>
        <a:p>
          <a:r>
            <a:rPr lang="ru-RU" sz="2300" b="1" dirty="0" smtClean="0"/>
            <a:t>Самостоятельная работа группы</a:t>
          </a:r>
          <a:endParaRPr lang="ru-RU" sz="2300" b="1" dirty="0"/>
        </a:p>
      </dgm:t>
    </dgm:pt>
    <dgm:pt modelId="{9AFEE8AE-D9E5-4EB0-B29C-D11AD59D2C41}" type="parTrans" cxnId="{017B7D06-8D04-4C26-BE4D-0FF0DC3CE2E9}">
      <dgm:prSet/>
      <dgm:spPr/>
      <dgm:t>
        <a:bodyPr/>
        <a:lstStyle/>
        <a:p>
          <a:endParaRPr lang="ru-RU"/>
        </a:p>
      </dgm:t>
    </dgm:pt>
    <dgm:pt modelId="{0BEC2A2B-2781-480E-920F-199719743BF0}" type="sibTrans" cxnId="{017B7D06-8D04-4C26-BE4D-0FF0DC3CE2E9}">
      <dgm:prSet/>
      <dgm:spPr/>
      <dgm:t>
        <a:bodyPr/>
        <a:lstStyle/>
        <a:p>
          <a:endParaRPr lang="ru-RU"/>
        </a:p>
      </dgm:t>
    </dgm:pt>
    <dgm:pt modelId="{514EFEA0-A7D0-4E36-97C7-3E98F5D44E46}">
      <dgm:prSet/>
      <dgm:spPr/>
      <dgm:t>
        <a:bodyPr/>
        <a:lstStyle/>
        <a:p>
          <a:r>
            <a:rPr lang="ru-RU" dirty="0" smtClean="0"/>
            <a:t>Слаженная работа в группе</a:t>
          </a:r>
          <a:endParaRPr lang="ru-RU" dirty="0"/>
        </a:p>
      </dgm:t>
    </dgm:pt>
    <dgm:pt modelId="{208576EC-DADE-4E43-8529-FF161B7F9A2E}" type="parTrans" cxnId="{24563F37-F7DF-4659-8D9F-E1FF72447D3A}">
      <dgm:prSet/>
      <dgm:spPr/>
      <dgm:t>
        <a:bodyPr/>
        <a:lstStyle/>
        <a:p>
          <a:endParaRPr lang="ru-RU"/>
        </a:p>
      </dgm:t>
    </dgm:pt>
    <dgm:pt modelId="{85D1435E-38B7-4CC0-87C7-8BCC8AD0D15B}" type="sibTrans" cxnId="{24563F37-F7DF-4659-8D9F-E1FF72447D3A}">
      <dgm:prSet/>
      <dgm:spPr/>
      <dgm:t>
        <a:bodyPr/>
        <a:lstStyle/>
        <a:p>
          <a:endParaRPr lang="ru-RU"/>
        </a:p>
      </dgm:t>
    </dgm:pt>
    <dgm:pt modelId="{E7E00850-0BFE-4405-8A58-91BD8FF6FD74}">
      <dgm:prSet/>
      <dgm:spPr/>
      <dgm:t>
        <a:bodyPr/>
        <a:lstStyle/>
        <a:p>
          <a:r>
            <a:rPr lang="ru-RU" dirty="0" smtClean="0"/>
            <a:t>Распределение ролей в группе</a:t>
          </a:r>
          <a:endParaRPr lang="ru-RU" dirty="0"/>
        </a:p>
      </dgm:t>
    </dgm:pt>
    <dgm:pt modelId="{6413D4AA-CFD0-49EE-888E-A91AA602A177}" type="parTrans" cxnId="{FF3325D6-1A13-412A-A5A7-7500359FD814}">
      <dgm:prSet/>
      <dgm:spPr/>
      <dgm:t>
        <a:bodyPr/>
        <a:lstStyle/>
        <a:p>
          <a:endParaRPr lang="ru-RU"/>
        </a:p>
      </dgm:t>
    </dgm:pt>
    <dgm:pt modelId="{3EED7FB8-EE6E-471F-913A-EFAFEE409991}" type="sibTrans" cxnId="{FF3325D6-1A13-412A-A5A7-7500359FD814}">
      <dgm:prSet/>
      <dgm:spPr/>
      <dgm:t>
        <a:bodyPr/>
        <a:lstStyle/>
        <a:p>
          <a:endParaRPr lang="ru-RU"/>
        </a:p>
      </dgm:t>
    </dgm:pt>
    <dgm:pt modelId="{41BF6FDD-341D-4E1A-88F1-351764A381C0}">
      <dgm:prSet/>
      <dgm:spPr/>
      <dgm:t>
        <a:bodyPr/>
        <a:lstStyle/>
        <a:p>
          <a:r>
            <a:rPr lang="ru-RU" dirty="0" smtClean="0"/>
            <a:t>Авторская оригинальность</a:t>
          </a:r>
          <a:endParaRPr lang="ru-RU" dirty="0"/>
        </a:p>
      </dgm:t>
    </dgm:pt>
    <dgm:pt modelId="{D4E724CB-BE98-481C-9369-96DCABC9CA02}" type="parTrans" cxnId="{78AC1E7F-6ADC-4A69-86B2-30711BC86374}">
      <dgm:prSet/>
      <dgm:spPr/>
      <dgm:t>
        <a:bodyPr/>
        <a:lstStyle/>
        <a:p>
          <a:endParaRPr lang="ru-RU"/>
        </a:p>
      </dgm:t>
    </dgm:pt>
    <dgm:pt modelId="{70FECC5C-F271-4EE5-B29C-6972A1E1FA15}" type="sibTrans" cxnId="{78AC1E7F-6ADC-4A69-86B2-30711BC86374}">
      <dgm:prSet/>
      <dgm:spPr/>
      <dgm:t>
        <a:bodyPr/>
        <a:lstStyle/>
        <a:p>
          <a:endParaRPr lang="ru-RU"/>
        </a:p>
      </dgm:t>
    </dgm:pt>
    <dgm:pt modelId="{E2509364-2800-4749-B11D-4A14904367C6}">
      <dgm:prSet/>
      <dgm:spPr/>
      <dgm:t>
        <a:bodyPr/>
        <a:lstStyle/>
        <a:p>
          <a:r>
            <a:rPr lang="ru-RU" dirty="0" smtClean="0"/>
            <a:t>Степень самостоятельности работы в группе</a:t>
          </a:r>
          <a:endParaRPr lang="ru-RU" dirty="0"/>
        </a:p>
      </dgm:t>
    </dgm:pt>
    <dgm:pt modelId="{3978521F-F41F-48B6-8245-8522E2FEC9F6}" type="parTrans" cxnId="{F3CB68D1-FC15-4E38-BEA6-214363283C3B}">
      <dgm:prSet/>
      <dgm:spPr/>
      <dgm:t>
        <a:bodyPr/>
        <a:lstStyle/>
        <a:p>
          <a:endParaRPr lang="ru-RU"/>
        </a:p>
      </dgm:t>
    </dgm:pt>
    <dgm:pt modelId="{6B5B91DE-CE22-468B-A04D-E0613446FF63}" type="sibTrans" cxnId="{F3CB68D1-FC15-4E38-BEA6-214363283C3B}">
      <dgm:prSet/>
      <dgm:spPr/>
      <dgm:t>
        <a:bodyPr/>
        <a:lstStyle/>
        <a:p>
          <a:endParaRPr lang="ru-RU"/>
        </a:p>
      </dgm:t>
    </dgm:pt>
    <dgm:pt modelId="{959B70BC-0028-40AB-92A0-B973E2022E43}" type="pres">
      <dgm:prSet presAssocID="{938D0AE2-5D5F-43A9-8EFD-A2F3D85E49D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26F3D44-C525-4B09-A48C-CA7ED7F46A3F}" type="pres">
      <dgm:prSet presAssocID="{09E1225E-0717-4D5D-B118-76454A9EE154}" presName="linNode" presStyleCnt="0"/>
      <dgm:spPr/>
    </dgm:pt>
    <dgm:pt modelId="{395CA6BE-2D6F-4454-AEBC-5BE10498BDE8}" type="pres">
      <dgm:prSet presAssocID="{09E1225E-0717-4D5D-B118-76454A9EE154}" presName="parentShp" presStyleLbl="node1" presStyleIdx="0" presStyleCnt="2" custScaleX="63281" custLinFactNeighborX="-10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733D6-2610-4CBC-9733-E4CC7B42A525}" type="pres">
      <dgm:prSet presAssocID="{09E1225E-0717-4D5D-B118-76454A9EE154}" presName="childShp" presStyleLbl="bgAccFollowNode1" presStyleIdx="0" presStyleCnt="2" custScaleX="126794" custLinFactNeighborX="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AF9F6-16AE-4AD0-A838-2FC30047B678}" type="pres">
      <dgm:prSet presAssocID="{9FE41F0C-F4A9-4F92-87B9-3CD46E633B28}" presName="spacing" presStyleCnt="0"/>
      <dgm:spPr/>
    </dgm:pt>
    <dgm:pt modelId="{724728E8-923B-4C19-A2DF-8052692D68D2}" type="pres">
      <dgm:prSet presAssocID="{D279BA58-924F-4AF8-817D-1C474E89478E}" presName="linNode" presStyleCnt="0"/>
      <dgm:spPr/>
    </dgm:pt>
    <dgm:pt modelId="{3E0E847D-8906-4E83-B304-A0C6B6F50661}" type="pres">
      <dgm:prSet presAssocID="{D279BA58-924F-4AF8-817D-1C474E89478E}" presName="parentShp" presStyleLbl="node1" presStyleIdx="1" presStyleCnt="2" custScaleX="61545" custLinFactNeighborX="-12921" custLinFactNeighborY="-2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0F21-48AE-4F90-A831-0834A3001FCC}" type="pres">
      <dgm:prSet presAssocID="{D279BA58-924F-4AF8-817D-1C474E89478E}" presName="childShp" presStyleLbl="bgAccFollowNode1" presStyleIdx="1" presStyleCnt="2" custScaleX="128722" custLinFactNeighborX="49" custLinFactNeighborY="-3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31ABB8-9BF1-4A4C-A5A4-533B0B31CE7D}" srcId="{09E1225E-0717-4D5D-B118-76454A9EE154}" destId="{64BCE745-27F9-4626-937A-2C058CA9A7BE}" srcOrd="1" destOrd="0" parTransId="{513A0659-6B87-45A8-BB90-9F2B907C8778}" sibTransId="{89E4595E-AE98-46DF-99F0-8C19C5977C0D}"/>
    <dgm:cxn modelId="{77E93F13-F68C-4337-A4EF-F189C9177038}" type="presOf" srcId="{753356C0-8DA3-49E6-A4C2-1427D542BAFD}" destId="{698733D6-2610-4CBC-9733-E4CC7B42A525}" srcOrd="0" destOrd="3" presId="urn:microsoft.com/office/officeart/2005/8/layout/vList6"/>
    <dgm:cxn modelId="{564F676B-EF4D-4719-96B3-BB602C89A595}" type="presOf" srcId="{EE2DCB77-14D2-4460-96CE-9978247BA161}" destId="{698733D6-2610-4CBC-9733-E4CC7B42A525}" srcOrd="0" destOrd="4" presId="urn:microsoft.com/office/officeart/2005/8/layout/vList6"/>
    <dgm:cxn modelId="{D938486E-6615-4ADA-929F-C5D4F045A018}" type="presOf" srcId="{938D0AE2-5D5F-43A9-8EFD-A2F3D85E49DC}" destId="{959B70BC-0028-40AB-92A0-B973E2022E43}" srcOrd="0" destOrd="0" presId="urn:microsoft.com/office/officeart/2005/8/layout/vList6"/>
    <dgm:cxn modelId="{DAC93E7A-F003-45FB-92D8-F0F319C3CD4C}" type="presOf" srcId="{E7E00850-0BFE-4405-8A58-91BD8FF6FD74}" destId="{0CDE0F21-48AE-4F90-A831-0834A3001FCC}" srcOrd="0" destOrd="1" presId="urn:microsoft.com/office/officeart/2005/8/layout/vList6"/>
    <dgm:cxn modelId="{E6FF3BAC-8012-4A3C-B242-4D2CCC8EF766}" type="presOf" srcId="{64BCE745-27F9-4626-937A-2C058CA9A7BE}" destId="{698733D6-2610-4CBC-9733-E4CC7B42A525}" srcOrd="0" destOrd="1" presId="urn:microsoft.com/office/officeart/2005/8/layout/vList6"/>
    <dgm:cxn modelId="{2B173FD7-7C31-4EF1-9CA7-A21357055F89}" srcId="{938D0AE2-5D5F-43A9-8EFD-A2F3D85E49DC}" destId="{09E1225E-0717-4D5D-B118-76454A9EE154}" srcOrd="0" destOrd="0" parTransId="{41D60701-2594-4583-AFFF-FCD1D0B0816B}" sibTransId="{9FE41F0C-F4A9-4F92-87B9-3CD46E633B28}"/>
    <dgm:cxn modelId="{78AC1E7F-6ADC-4A69-86B2-30711BC86374}" srcId="{D279BA58-924F-4AF8-817D-1C474E89478E}" destId="{41BF6FDD-341D-4E1A-88F1-351764A381C0}" srcOrd="2" destOrd="0" parTransId="{D4E724CB-BE98-481C-9369-96DCABC9CA02}" sibTransId="{70FECC5C-F271-4EE5-B29C-6972A1E1FA15}"/>
    <dgm:cxn modelId="{DD901A89-DC6C-4E54-8D2C-FBB13898CE7A}" srcId="{09E1225E-0717-4D5D-B118-76454A9EE154}" destId="{745A4604-35F9-4572-B1F7-A5148DB0D9F4}" srcOrd="2" destOrd="0" parTransId="{B528413C-9CCD-4ACB-BF48-6B24B2083630}" sibTransId="{08F2DDD2-4DF2-4104-89FE-34244DD4C661}"/>
    <dgm:cxn modelId="{2B323025-BA03-47A9-A821-8E1743B9AD19}" type="presOf" srcId="{41BF6FDD-341D-4E1A-88F1-351764A381C0}" destId="{0CDE0F21-48AE-4F90-A831-0834A3001FCC}" srcOrd="0" destOrd="2" presId="urn:microsoft.com/office/officeart/2005/8/layout/vList6"/>
    <dgm:cxn modelId="{DB4F3EF1-3459-469C-A5F1-754FA3AD08E7}" type="presOf" srcId="{D279BA58-924F-4AF8-817D-1C474E89478E}" destId="{3E0E847D-8906-4E83-B304-A0C6B6F50661}" srcOrd="0" destOrd="0" presId="urn:microsoft.com/office/officeart/2005/8/layout/vList6"/>
    <dgm:cxn modelId="{EE005065-DF38-4B5F-AD83-34F754686014}" srcId="{09E1225E-0717-4D5D-B118-76454A9EE154}" destId="{EE2DCB77-14D2-4460-96CE-9978247BA161}" srcOrd="4" destOrd="0" parTransId="{61ABCAD1-A354-42CC-9212-C3D0AEC23A00}" sibTransId="{1F73403D-4C28-49BB-A8D7-C547E0BA8C31}"/>
    <dgm:cxn modelId="{FF3325D6-1A13-412A-A5A7-7500359FD814}" srcId="{D279BA58-924F-4AF8-817D-1C474E89478E}" destId="{E7E00850-0BFE-4405-8A58-91BD8FF6FD74}" srcOrd="1" destOrd="0" parTransId="{6413D4AA-CFD0-49EE-888E-A91AA602A177}" sibTransId="{3EED7FB8-EE6E-471F-913A-EFAFEE409991}"/>
    <dgm:cxn modelId="{017B7D06-8D04-4C26-BE4D-0FF0DC3CE2E9}" srcId="{938D0AE2-5D5F-43A9-8EFD-A2F3D85E49DC}" destId="{D279BA58-924F-4AF8-817D-1C474E89478E}" srcOrd="1" destOrd="0" parTransId="{9AFEE8AE-D9E5-4EB0-B29C-D11AD59D2C41}" sibTransId="{0BEC2A2B-2781-480E-920F-199719743BF0}"/>
    <dgm:cxn modelId="{FB153477-333B-470D-A768-407F2DFE7AC7}" srcId="{09E1225E-0717-4D5D-B118-76454A9EE154}" destId="{753356C0-8DA3-49E6-A4C2-1427D542BAFD}" srcOrd="3" destOrd="0" parTransId="{0CDB761D-8B82-49CC-81FF-349280991374}" sibTransId="{0B56E01B-FFCC-4710-8626-2EBFCF946B14}"/>
    <dgm:cxn modelId="{24563F37-F7DF-4659-8D9F-E1FF72447D3A}" srcId="{D279BA58-924F-4AF8-817D-1C474E89478E}" destId="{514EFEA0-A7D0-4E36-97C7-3E98F5D44E46}" srcOrd="0" destOrd="0" parTransId="{208576EC-DADE-4E43-8529-FF161B7F9A2E}" sibTransId="{85D1435E-38B7-4CC0-87C7-8BCC8AD0D15B}"/>
    <dgm:cxn modelId="{F3CB68D1-FC15-4E38-BEA6-214363283C3B}" srcId="{D279BA58-924F-4AF8-817D-1C474E89478E}" destId="{E2509364-2800-4749-B11D-4A14904367C6}" srcOrd="3" destOrd="0" parTransId="{3978521F-F41F-48B6-8245-8522E2FEC9F6}" sibTransId="{6B5B91DE-CE22-468B-A04D-E0613446FF63}"/>
    <dgm:cxn modelId="{DCD7643B-0233-4EE0-AB22-16C8F4230E92}" type="presOf" srcId="{C40B2ABA-702B-4CF0-AF08-F1F4401F3A04}" destId="{698733D6-2610-4CBC-9733-E4CC7B42A525}" srcOrd="0" destOrd="0" presId="urn:microsoft.com/office/officeart/2005/8/layout/vList6"/>
    <dgm:cxn modelId="{2599F92D-B943-4D7E-971A-340A9D20E32C}" type="presOf" srcId="{09E1225E-0717-4D5D-B118-76454A9EE154}" destId="{395CA6BE-2D6F-4454-AEBC-5BE10498BDE8}" srcOrd="0" destOrd="0" presId="urn:microsoft.com/office/officeart/2005/8/layout/vList6"/>
    <dgm:cxn modelId="{796EE6CE-8B3F-4C7B-92CF-9F3780B461B6}" srcId="{09E1225E-0717-4D5D-B118-76454A9EE154}" destId="{C40B2ABA-702B-4CF0-AF08-F1F4401F3A04}" srcOrd="0" destOrd="0" parTransId="{8E26FA17-F111-47DC-B85F-C5E568CCEE7B}" sibTransId="{F451A009-D4FC-4CAC-8F0F-3DF4AA1940DD}"/>
    <dgm:cxn modelId="{4A6E0E57-9EE3-40DD-81A8-CE37A2FD735F}" type="presOf" srcId="{745A4604-35F9-4572-B1F7-A5148DB0D9F4}" destId="{698733D6-2610-4CBC-9733-E4CC7B42A525}" srcOrd="0" destOrd="2" presId="urn:microsoft.com/office/officeart/2005/8/layout/vList6"/>
    <dgm:cxn modelId="{CBF11053-6DC0-498E-B64E-2781FDF35740}" type="presOf" srcId="{E2509364-2800-4749-B11D-4A14904367C6}" destId="{0CDE0F21-48AE-4F90-A831-0834A3001FCC}" srcOrd="0" destOrd="3" presId="urn:microsoft.com/office/officeart/2005/8/layout/vList6"/>
    <dgm:cxn modelId="{DAAADBD3-25C7-4409-9A10-F7393952673F}" type="presOf" srcId="{514EFEA0-A7D0-4E36-97C7-3E98F5D44E46}" destId="{0CDE0F21-48AE-4F90-A831-0834A3001FCC}" srcOrd="0" destOrd="0" presId="urn:microsoft.com/office/officeart/2005/8/layout/vList6"/>
    <dgm:cxn modelId="{BDAC8CAD-CEBB-4EE8-A8A5-24C78E577691}" type="presParOf" srcId="{959B70BC-0028-40AB-92A0-B973E2022E43}" destId="{C26F3D44-C525-4B09-A48C-CA7ED7F46A3F}" srcOrd="0" destOrd="0" presId="urn:microsoft.com/office/officeart/2005/8/layout/vList6"/>
    <dgm:cxn modelId="{F7AA5776-9079-4778-8501-642BAE8EBD33}" type="presParOf" srcId="{C26F3D44-C525-4B09-A48C-CA7ED7F46A3F}" destId="{395CA6BE-2D6F-4454-AEBC-5BE10498BDE8}" srcOrd="0" destOrd="0" presId="urn:microsoft.com/office/officeart/2005/8/layout/vList6"/>
    <dgm:cxn modelId="{1B0AA041-1689-49DD-AB2E-050E1E579813}" type="presParOf" srcId="{C26F3D44-C525-4B09-A48C-CA7ED7F46A3F}" destId="{698733D6-2610-4CBC-9733-E4CC7B42A525}" srcOrd="1" destOrd="0" presId="urn:microsoft.com/office/officeart/2005/8/layout/vList6"/>
    <dgm:cxn modelId="{EF1FDCD4-AFCD-4E1E-B50C-1288FA8642DA}" type="presParOf" srcId="{959B70BC-0028-40AB-92A0-B973E2022E43}" destId="{134AF9F6-16AE-4AD0-A838-2FC30047B678}" srcOrd="1" destOrd="0" presId="urn:microsoft.com/office/officeart/2005/8/layout/vList6"/>
    <dgm:cxn modelId="{F0C6D6F7-4097-4672-B2D9-9270C1FF4D82}" type="presParOf" srcId="{959B70BC-0028-40AB-92A0-B973E2022E43}" destId="{724728E8-923B-4C19-A2DF-8052692D68D2}" srcOrd="2" destOrd="0" presId="urn:microsoft.com/office/officeart/2005/8/layout/vList6"/>
    <dgm:cxn modelId="{5361181D-CF6E-4A4B-AABE-FC23413083C3}" type="presParOf" srcId="{724728E8-923B-4C19-A2DF-8052692D68D2}" destId="{3E0E847D-8906-4E83-B304-A0C6B6F50661}" srcOrd="0" destOrd="0" presId="urn:microsoft.com/office/officeart/2005/8/layout/vList6"/>
    <dgm:cxn modelId="{95941635-C22A-4D6B-B642-27C3E0CBCF7D}" type="presParOf" srcId="{724728E8-923B-4C19-A2DF-8052692D68D2}" destId="{0CDE0F21-48AE-4F90-A831-0834A3001FC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38D0AE2-5D5F-43A9-8EFD-A2F3D85E49DC}" type="doc">
      <dgm:prSet loTypeId="urn:microsoft.com/office/officeart/2005/8/layout/vList6" loCatId="process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09E1225E-0717-4D5D-B118-76454A9EE154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Оформление работы</a:t>
          </a:r>
          <a:endParaRPr lang="ru-RU" sz="2800" b="1" dirty="0">
            <a:solidFill>
              <a:schemeClr val="tx1"/>
            </a:solidFill>
          </a:endParaRPr>
        </a:p>
      </dgm:t>
    </dgm:pt>
    <dgm:pt modelId="{41D60701-2594-4583-AFFF-FCD1D0B0816B}" type="parTrans" cxnId="{2B173FD7-7C31-4EF1-9CA7-A21357055F89}">
      <dgm:prSet/>
      <dgm:spPr/>
      <dgm:t>
        <a:bodyPr/>
        <a:lstStyle/>
        <a:p>
          <a:endParaRPr lang="ru-RU"/>
        </a:p>
      </dgm:t>
    </dgm:pt>
    <dgm:pt modelId="{9FE41F0C-F4A9-4F92-87B9-3CD46E633B28}" type="sibTrans" cxnId="{2B173FD7-7C31-4EF1-9CA7-A21357055F89}">
      <dgm:prSet/>
      <dgm:spPr/>
      <dgm:t>
        <a:bodyPr/>
        <a:lstStyle/>
        <a:p>
          <a:endParaRPr lang="ru-RU"/>
        </a:p>
      </dgm:t>
    </dgm:pt>
    <dgm:pt modelId="{C40B2ABA-702B-4CF0-AF08-F1F4401F3A04}">
      <dgm:prSet phldrT="[Текст]"/>
      <dgm:spPr/>
      <dgm:t>
        <a:bodyPr/>
        <a:lstStyle/>
        <a:p>
          <a:r>
            <a:rPr lang="ru-RU" dirty="0" smtClean="0"/>
            <a:t>Грамматика</a:t>
          </a:r>
          <a:endParaRPr lang="ru-RU" dirty="0"/>
        </a:p>
      </dgm:t>
    </dgm:pt>
    <dgm:pt modelId="{8E26FA17-F111-47DC-B85F-C5E568CCEE7B}" type="parTrans" cxnId="{796EE6CE-8B3F-4C7B-92CF-9F3780B461B6}">
      <dgm:prSet/>
      <dgm:spPr/>
      <dgm:t>
        <a:bodyPr/>
        <a:lstStyle/>
        <a:p>
          <a:endParaRPr lang="ru-RU"/>
        </a:p>
      </dgm:t>
    </dgm:pt>
    <dgm:pt modelId="{F451A009-D4FC-4CAC-8F0F-3DF4AA1940DD}" type="sibTrans" cxnId="{796EE6CE-8B3F-4C7B-92CF-9F3780B461B6}">
      <dgm:prSet/>
      <dgm:spPr/>
      <dgm:t>
        <a:bodyPr/>
        <a:lstStyle/>
        <a:p>
          <a:endParaRPr lang="ru-RU"/>
        </a:p>
      </dgm:t>
    </dgm:pt>
    <dgm:pt modelId="{1B0AD89B-4CD0-4379-BC5D-96A16CCDC373}">
      <dgm:prSet phldrT="[Текст]"/>
      <dgm:spPr/>
      <dgm:t>
        <a:bodyPr/>
        <a:lstStyle/>
        <a:p>
          <a:r>
            <a:rPr lang="ru-RU" dirty="0" smtClean="0"/>
            <a:t>Подходящий словарный запас</a:t>
          </a:r>
          <a:endParaRPr lang="ru-RU" dirty="0"/>
        </a:p>
      </dgm:t>
    </dgm:pt>
    <dgm:pt modelId="{DFD84EE5-0D7B-4D31-B26A-0AADC02DB432}" type="parTrans" cxnId="{B57F528D-6521-4A1C-A601-D7840B7AF56F}">
      <dgm:prSet/>
      <dgm:spPr/>
      <dgm:t>
        <a:bodyPr/>
        <a:lstStyle/>
        <a:p>
          <a:endParaRPr lang="ru-RU"/>
        </a:p>
      </dgm:t>
    </dgm:pt>
    <dgm:pt modelId="{0BBCB3E7-2460-4458-B191-39D5094713F4}" type="sibTrans" cxnId="{B57F528D-6521-4A1C-A601-D7840B7AF56F}">
      <dgm:prSet/>
      <dgm:spPr/>
      <dgm:t>
        <a:bodyPr/>
        <a:lstStyle/>
        <a:p>
          <a:endParaRPr lang="ru-RU"/>
        </a:p>
      </dgm:t>
    </dgm:pt>
    <dgm:pt modelId="{F6F427EA-512E-420B-BF3C-1BCE7E8188AB}">
      <dgm:prSet phldrT="[Текст]"/>
      <dgm:spPr/>
      <dgm:t>
        <a:bodyPr/>
        <a:lstStyle/>
        <a:p>
          <a:r>
            <a:rPr lang="ru-RU" dirty="0" smtClean="0"/>
            <a:t>Отсутствие ошибок правописания и опечаток</a:t>
          </a:r>
          <a:endParaRPr lang="ru-RU" dirty="0"/>
        </a:p>
      </dgm:t>
    </dgm:pt>
    <dgm:pt modelId="{48B59CED-E46B-48D0-8D68-916A1E3DB7D7}" type="parTrans" cxnId="{977957D2-3AEF-4FE1-BD63-B2C371157813}">
      <dgm:prSet/>
      <dgm:spPr/>
      <dgm:t>
        <a:bodyPr/>
        <a:lstStyle/>
        <a:p>
          <a:endParaRPr lang="ru-RU"/>
        </a:p>
      </dgm:t>
    </dgm:pt>
    <dgm:pt modelId="{DFC61019-51FD-49C6-8735-D61E7A1508A0}" type="sibTrans" cxnId="{977957D2-3AEF-4FE1-BD63-B2C371157813}">
      <dgm:prSet/>
      <dgm:spPr/>
      <dgm:t>
        <a:bodyPr/>
        <a:lstStyle/>
        <a:p>
          <a:endParaRPr lang="ru-RU"/>
        </a:p>
      </dgm:t>
    </dgm:pt>
    <dgm:pt modelId="{0814CB96-6E9D-4C0A-812D-9233F920A6EA}">
      <dgm:prSet phldrT="[Текст]"/>
      <dgm:spPr/>
      <dgm:t>
        <a:bodyPr/>
        <a:lstStyle/>
        <a:p>
          <a:r>
            <a:rPr lang="ru-RU" dirty="0" smtClean="0"/>
            <a:t>Стиль презентации</a:t>
          </a:r>
          <a:endParaRPr lang="ru-RU" dirty="0"/>
        </a:p>
      </dgm:t>
    </dgm:pt>
    <dgm:pt modelId="{6EEE2297-777A-4032-99FC-2133C961CCB4}" type="parTrans" cxnId="{D474EA07-A0C1-4EFE-916B-83B958D2E7D9}">
      <dgm:prSet/>
      <dgm:spPr/>
      <dgm:t>
        <a:bodyPr/>
        <a:lstStyle/>
        <a:p>
          <a:endParaRPr lang="ru-RU"/>
        </a:p>
      </dgm:t>
    </dgm:pt>
    <dgm:pt modelId="{3D60CD8C-4604-4398-8360-4FF94CF30426}" type="sibTrans" cxnId="{D474EA07-A0C1-4EFE-916B-83B958D2E7D9}">
      <dgm:prSet/>
      <dgm:spPr/>
      <dgm:t>
        <a:bodyPr/>
        <a:lstStyle/>
        <a:p>
          <a:endParaRPr lang="ru-RU"/>
        </a:p>
      </dgm:t>
    </dgm:pt>
    <dgm:pt modelId="{F6DBD740-67D1-4C72-AB75-3B7F2A518E96}">
      <dgm:prSet phldrT="[Текст]"/>
      <dgm:spPr/>
      <dgm:t>
        <a:bodyPr/>
        <a:lstStyle/>
        <a:p>
          <a:r>
            <a:rPr lang="ru-RU" dirty="0" smtClean="0"/>
            <a:t>Использование цвета в презентации</a:t>
          </a:r>
          <a:endParaRPr lang="ru-RU" dirty="0"/>
        </a:p>
      </dgm:t>
    </dgm:pt>
    <dgm:pt modelId="{63E7CEB4-890D-465B-B30F-78E81C217865}" type="parTrans" cxnId="{AF4E6039-1C7F-4872-95CC-2ACA04FD01FD}">
      <dgm:prSet/>
      <dgm:spPr/>
      <dgm:t>
        <a:bodyPr/>
        <a:lstStyle/>
        <a:p>
          <a:endParaRPr lang="ru-RU"/>
        </a:p>
      </dgm:t>
    </dgm:pt>
    <dgm:pt modelId="{47AC1DFE-013E-494B-82C8-6FF928160C9E}" type="sibTrans" cxnId="{AF4E6039-1C7F-4872-95CC-2ACA04FD01FD}">
      <dgm:prSet/>
      <dgm:spPr/>
      <dgm:t>
        <a:bodyPr/>
        <a:lstStyle/>
        <a:p>
          <a:endParaRPr lang="ru-RU"/>
        </a:p>
      </dgm:t>
    </dgm:pt>
    <dgm:pt modelId="{C9CF0EB0-66D2-48DB-A574-83531E7CB4CF}">
      <dgm:prSet phldrT="[Текст]"/>
      <dgm:spPr/>
      <dgm:t>
        <a:bodyPr/>
        <a:lstStyle/>
        <a:p>
          <a:r>
            <a:rPr lang="ru-RU" dirty="0" smtClean="0"/>
            <a:t>Анимационные эффекты</a:t>
          </a:r>
          <a:endParaRPr lang="ru-RU" dirty="0"/>
        </a:p>
      </dgm:t>
    </dgm:pt>
    <dgm:pt modelId="{099535AB-7A58-4A42-9213-0DE256718D6B}" type="parTrans" cxnId="{54221C4B-D0FA-402B-ADBA-C8F1BEE8A4B2}">
      <dgm:prSet/>
      <dgm:spPr/>
      <dgm:t>
        <a:bodyPr/>
        <a:lstStyle/>
        <a:p>
          <a:endParaRPr lang="ru-RU"/>
        </a:p>
      </dgm:t>
    </dgm:pt>
    <dgm:pt modelId="{86826AE8-AC1F-4D17-BF67-124326CABFC9}" type="sibTrans" cxnId="{54221C4B-D0FA-402B-ADBA-C8F1BEE8A4B2}">
      <dgm:prSet/>
      <dgm:spPr/>
      <dgm:t>
        <a:bodyPr/>
        <a:lstStyle/>
        <a:p>
          <a:endParaRPr lang="ru-RU"/>
        </a:p>
      </dgm:t>
    </dgm:pt>
    <dgm:pt modelId="{4A7C8EC0-CA20-4A15-B904-FB8F50E3F3BF}">
      <dgm:prSet phldrT="[Текст]"/>
      <dgm:spPr/>
      <dgm:t>
        <a:bodyPr/>
        <a:lstStyle/>
        <a:p>
          <a:r>
            <a:rPr lang="ru-RU" dirty="0" smtClean="0"/>
            <a:t>Расположение информации на слайде</a:t>
          </a:r>
          <a:endParaRPr lang="ru-RU" dirty="0"/>
        </a:p>
      </dgm:t>
    </dgm:pt>
    <dgm:pt modelId="{FC8A74E1-A6AD-420A-ACE0-B0C150DA7367}" type="parTrans" cxnId="{A173E0E3-A864-4227-BEE1-53926A5B210D}">
      <dgm:prSet/>
      <dgm:spPr/>
      <dgm:t>
        <a:bodyPr/>
        <a:lstStyle/>
        <a:p>
          <a:endParaRPr lang="ru-RU"/>
        </a:p>
      </dgm:t>
    </dgm:pt>
    <dgm:pt modelId="{7C846A4E-8BE0-4636-B64F-3005DC28F39E}" type="sibTrans" cxnId="{A173E0E3-A864-4227-BEE1-53926A5B210D}">
      <dgm:prSet/>
      <dgm:spPr/>
      <dgm:t>
        <a:bodyPr/>
        <a:lstStyle/>
        <a:p>
          <a:endParaRPr lang="ru-RU"/>
        </a:p>
      </dgm:t>
    </dgm:pt>
    <dgm:pt modelId="{3F59FE97-3F8D-4A8B-AA9E-371A929B2BF9}">
      <dgm:prSet phldrT="[Текст]"/>
      <dgm:spPr/>
      <dgm:t>
        <a:bodyPr/>
        <a:lstStyle/>
        <a:p>
          <a:r>
            <a:rPr lang="ru-RU" dirty="0" smtClean="0"/>
            <a:t>Разнообразие видов слайдов</a:t>
          </a:r>
          <a:endParaRPr lang="ru-RU" dirty="0"/>
        </a:p>
      </dgm:t>
    </dgm:pt>
    <dgm:pt modelId="{66AB18C4-76BF-4489-9088-D5139BD7B2FA}" type="parTrans" cxnId="{5607DE99-556F-4180-812B-40509EAAA3FA}">
      <dgm:prSet/>
      <dgm:spPr/>
      <dgm:t>
        <a:bodyPr/>
        <a:lstStyle/>
        <a:p>
          <a:endParaRPr lang="ru-RU"/>
        </a:p>
      </dgm:t>
    </dgm:pt>
    <dgm:pt modelId="{20330D44-293F-491D-AB7E-D6966D26168A}" type="sibTrans" cxnId="{5607DE99-556F-4180-812B-40509EAAA3FA}">
      <dgm:prSet/>
      <dgm:spPr/>
      <dgm:t>
        <a:bodyPr/>
        <a:lstStyle/>
        <a:p>
          <a:endParaRPr lang="ru-RU"/>
        </a:p>
      </dgm:t>
    </dgm:pt>
    <dgm:pt modelId="{35CB8BF9-CA70-45D8-94A2-15A5C6572517}">
      <dgm:prSet phldrT="[Текст]"/>
      <dgm:spPr/>
      <dgm:t>
        <a:bodyPr/>
        <a:lstStyle/>
        <a:p>
          <a:r>
            <a:rPr lang="ru-RU" dirty="0" smtClean="0"/>
            <a:t>Включение графики, видео, музыки </a:t>
          </a:r>
          <a:endParaRPr lang="ru-RU" dirty="0"/>
        </a:p>
      </dgm:t>
    </dgm:pt>
    <dgm:pt modelId="{7594ADFF-8B35-442B-9A35-E66771237E45}" type="parTrans" cxnId="{D5E2323D-38CA-4FBE-A8E7-D516837225E3}">
      <dgm:prSet/>
      <dgm:spPr/>
      <dgm:t>
        <a:bodyPr/>
        <a:lstStyle/>
        <a:p>
          <a:endParaRPr lang="ru-RU"/>
        </a:p>
      </dgm:t>
    </dgm:pt>
    <dgm:pt modelId="{08EF56E0-20D5-4A9E-81B8-EF348ECA0DD4}" type="sibTrans" cxnId="{D5E2323D-38CA-4FBE-A8E7-D516837225E3}">
      <dgm:prSet/>
      <dgm:spPr/>
      <dgm:t>
        <a:bodyPr/>
        <a:lstStyle/>
        <a:p>
          <a:endParaRPr lang="ru-RU"/>
        </a:p>
      </dgm:t>
    </dgm:pt>
    <dgm:pt modelId="{A2977B17-F426-4633-9743-AB8B31515F0D}">
      <dgm:prSet phldrT="[Текст]"/>
      <dgm:spPr/>
      <dgm:t>
        <a:bodyPr/>
        <a:lstStyle/>
        <a:p>
          <a:r>
            <a:rPr lang="ru-RU" dirty="0" smtClean="0"/>
            <a:t>Идеи и содержание сайта</a:t>
          </a:r>
          <a:endParaRPr lang="ru-RU" dirty="0"/>
        </a:p>
      </dgm:t>
    </dgm:pt>
    <dgm:pt modelId="{18B3ABAD-D019-4792-861B-0C0476ACC2DF}" type="parTrans" cxnId="{8172A51C-2D63-430A-8449-96B175CA7AB6}">
      <dgm:prSet/>
      <dgm:spPr/>
      <dgm:t>
        <a:bodyPr/>
        <a:lstStyle/>
        <a:p>
          <a:endParaRPr lang="ru-RU"/>
        </a:p>
      </dgm:t>
    </dgm:pt>
    <dgm:pt modelId="{BAF05255-2426-4BB4-BAE3-4DAED1F06883}" type="sibTrans" cxnId="{8172A51C-2D63-430A-8449-96B175CA7AB6}">
      <dgm:prSet/>
      <dgm:spPr/>
      <dgm:t>
        <a:bodyPr/>
        <a:lstStyle/>
        <a:p>
          <a:endParaRPr lang="ru-RU"/>
        </a:p>
      </dgm:t>
    </dgm:pt>
    <dgm:pt modelId="{1F57F10B-6134-4A08-B1F3-DC041F91571B}">
      <dgm:prSet phldrT="[Текст]"/>
      <dgm:spPr/>
      <dgm:t>
        <a:bodyPr/>
        <a:lstStyle/>
        <a:p>
          <a:r>
            <a:rPr lang="ru-RU" dirty="0" smtClean="0"/>
            <a:t>Навигация сайта</a:t>
          </a:r>
          <a:endParaRPr lang="ru-RU" dirty="0"/>
        </a:p>
      </dgm:t>
    </dgm:pt>
    <dgm:pt modelId="{9F68B9B7-BB07-4BEA-8788-03D8AD682F51}" type="parTrans" cxnId="{0B263E37-CCBC-414B-8F1C-CEC36302AE71}">
      <dgm:prSet/>
      <dgm:spPr/>
      <dgm:t>
        <a:bodyPr/>
        <a:lstStyle/>
        <a:p>
          <a:endParaRPr lang="ru-RU"/>
        </a:p>
      </dgm:t>
    </dgm:pt>
    <dgm:pt modelId="{2C995741-BB3C-47AC-85FF-35999A2FF644}" type="sibTrans" cxnId="{0B263E37-CCBC-414B-8F1C-CEC36302AE71}">
      <dgm:prSet/>
      <dgm:spPr/>
      <dgm:t>
        <a:bodyPr/>
        <a:lstStyle/>
        <a:p>
          <a:endParaRPr lang="ru-RU"/>
        </a:p>
      </dgm:t>
    </dgm:pt>
    <dgm:pt modelId="{A1247271-5226-4D3B-A815-2EF975C341AB}">
      <dgm:prSet phldrT="[Текст]"/>
      <dgm:spPr/>
      <dgm:t>
        <a:bodyPr/>
        <a:lstStyle/>
        <a:p>
          <a:r>
            <a:rPr lang="ru-RU" dirty="0" smtClean="0"/>
            <a:t>Внешний вид сайта</a:t>
          </a:r>
          <a:endParaRPr lang="ru-RU" dirty="0"/>
        </a:p>
      </dgm:t>
    </dgm:pt>
    <dgm:pt modelId="{3B9DF95F-8CE8-437A-9B1D-457448E43C18}" type="parTrans" cxnId="{0B59516F-1EA1-46D5-AFCD-E4C46C8984AC}">
      <dgm:prSet/>
      <dgm:spPr/>
      <dgm:t>
        <a:bodyPr/>
        <a:lstStyle/>
        <a:p>
          <a:endParaRPr lang="ru-RU"/>
        </a:p>
      </dgm:t>
    </dgm:pt>
    <dgm:pt modelId="{36CBB81B-7937-45E7-B3C6-1F95B694E481}" type="sibTrans" cxnId="{0B59516F-1EA1-46D5-AFCD-E4C46C8984AC}">
      <dgm:prSet/>
      <dgm:spPr/>
      <dgm:t>
        <a:bodyPr/>
        <a:lstStyle/>
        <a:p>
          <a:endParaRPr lang="ru-RU"/>
        </a:p>
      </dgm:t>
    </dgm:pt>
    <dgm:pt modelId="{959B70BC-0028-40AB-92A0-B973E2022E43}" type="pres">
      <dgm:prSet presAssocID="{938D0AE2-5D5F-43A9-8EFD-A2F3D85E49D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26F3D44-C525-4B09-A48C-CA7ED7F46A3F}" type="pres">
      <dgm:prSet presAssocID="{09E1225E-0717-4D5D-B118-76454A9EE154}" presName="linNode" presStyleCnt="0"/>
      <dgm:spPr/>
    </dgm:pt>
    <dgm:pt modelId="{395CA6BE-2D6F-4454-AEBC-5BE10498BDE8}" type="pres">
      <dgm:prSet presAssocID="{09E1225E-0717-4D5D-B118-76454A9EE154}" presName="parentShp" presStyleLbl="node1" presStyleIdx="0" presStyleCnt="1" custScaleX="63281" custLinFactNeighborX="-10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733D6-2610-4CBC-9733-E4CC7B42A525}" type="pres">
      <dgm:prSet presAssocID="{09E1225E-0717-4D5D-B118-76454A9EE154}" presName="childShp" presStyleLbl="bgAccFollowNode1" presStyleIdx="0" presStyleCnt="1" custScaleX="126794" custLinFactNeighborX="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D015DB-A684-4253-91BD-76A9474BA637}" type="presOf" srcId="{35CB8BF9-CA70-45D8-94A2-15A5C6572517}" destId="{698733D6-2610-4CBC-9733-E4CC7B42A525}" srcOrd="0" destOrd="8" presId="urn:microsoft.com/office/officeart/2005/8/layout/vList6"/>
    <dgm:cxn modelId="{977957D2-3AEF-4FE1-BD63-B2C371157813}" srcId="{09E1225E-0717-4D5D-B118-76454A9EE154}" destId="{F6F427EA-512E-420B-BF3C-1BCE7E8188AB}" srcOrd="2" destOrd="0" parTransId="{48B59CED-E46B-48D0-8D68-916A1E3DB7D7}" sibTransId="{DFC61019-51FD-49C6-8735-D61E7A1508A0}"/>
    <dgm:cxn modelId="{7FBDDA33-B61F-4641-B4CD-BD719F322D71}" type="presOf" srcId="{F6F427EA-512E-420B-BF3C-1BCE7E8188AB}" destId="{698733D6-2610-4CBC-9733-E4CC7B42A525}" srcOrd="0" destOrd="2" presId="urn:microsoft.com/office/officeart/2005/8/layout/vList6"/>
    <dgm:cxn modelId="{0B59516F-1EA1-46D5-AFCD-E4C46C8984AC}" srcId="{09E1225E-0717-4D5D-B118-76454A9EE154}" destId="{A1247271-5226-4D3B-A815-2EF975C341AB}" srcOrd="11" destOrd="0" parTransId="{3B9DF95F-8CE8-437A-9B1D-457448E43C18}" sibTransId="{36CBB81B-7937-45E7-B3C6-1F95B694E481}"/>
    <dgm:cxn modelId="{016CF8A0-26FB-4385-9609-7486E69F78BC}" type="presOf" srcId="{1F57F10B-6134-4A08-B1F3-DC041F91571B}" destId="{698733D6-2610-4CBC-9733-E4CC7B42A525}" srcOrd="0" destOrd="10" presId="urn:microsoft.com/office/officeart/2005/8/layout/vList6"/>
    <dgm:cxn modelId="{9D463969-021A-459D-880B-5C90474F933D}" type="presOf" srcId="{09E1225E-0717-4D5D-B118-76454A9EE154}" destId="{395CA6BE-2D6F-4454-AEBC-5BE10498BDE8}" srcOrd="0" destOrd="0" presId="urn:microsoft.com/office/officeart/2005/8/layout/vList6"/>
    <dgm:cxn modelId="{32C53A77-DC1F-48F7-B63A-0F460B0792F4}" type="presOf" srcId="{C9CF0EB0-66D2-48DB-A574-83531E7CB4CF}" destId="{698733D6-2610-4CBC-9733-E4CC7B42A525}" srcOrd="0" destOrd="5" presId="urn:microsoft.com/office/officeart/2005/8/layout/vList6"/>
    <dgm:cxn modelId="{58942BCE-1CC2-4D87-89B0-B965B2C68B2F}" type="presOf" srcId="{3F59FE97-3F8D-4A8B-AA9E-371A929B2BF9}" destId="{698733D6-2610-4CBC-9733-E4CC7B42A525}" srcOrd="0" destOrd="7" presId="urn:microsoft.com/office/officeart/2005/8/layout/vList6"/>
    <dgm:cxn modelId="{2B173FD7-7C31-4EF1-9CA7-A21357055F89}" srcId="{938D0AE2-5D5F-43A9-8EFD-A2F3D85E49DC}" destId="{09E1225E-0717-4D5D-B118-76454A9EE154}" srcOrd="0" destOrd="0" parTransId="{41D60701-2594-4583-AFFF-FCD1D0B0816B}" sibTransId="{9FE41F0C-F4A9-4F92-87B9-3CD46E633B28}"/>
    <dgm:cxn modelId="{0F0B0159-B64D-4DEC-9EAD-4104062F7C74}" type="presOf" srcId="{0814CB96-6E9D-4C0A-812D-9233F920A6EA}" destId="{698733D6-2610-4CBC-9733-E4CC7B42A525}" srcOrd="0" destOrd="3" presId="urn:microsoft.com/office/officeart/2005/8/layout/vList6"/>
    <dgm:cxn modelId="{0B074C61-CBF6-4D88-BF99-7AA77E597ADE}" type="presOf" srcId="{1B0AD89B-4CD0-4379-BC5D-96A16CCDC373}" destId="{698733D6-2610-4CBC-9733-E4CC7B42A525}" srcOrd="0" destOrd="1" presId="urn:microsoft.com/office/officeart/2005/8/layout/vList6"/>
    <dgm:cxn modelId="{D5E2323D-38CA-4FBE-A8E7-D516837225E3}" srcId="{09E1225E-0717-4D5D-B118-76454A9EE154}" destId="{35CB8BF9-CA70-45D8-94A2-15A5C6572517}" srcOrd="8" destOrd="0" parTransId="{7594ADFF-8B35-442B-9A35-E66771237E45}" sibTransId="{08EF56E0-20D5-4A9E-81B8-EF348ECA0DD4}"/>
    <dgm:cxn modelId="{E357F0FA-9D11-4DE9-8A16-6DCF6F8CA54D}" type="presOf" srcId="{938D0AE2-5D5F-43A9-8EFD-A2F3D85E49DC}" destId="{959B70BC-0028-40AB-92A0-B973E2022E43}" srcOrd="0" destOrd="0" presId="urn:microsoft.com/office/officeart/2005/8/layout/vList6"/>
    <dgm:cxn modelId="{AF4E6039-1C7F-4872-95CC-2ACA04FD01FD}" srcId="{09E1225E-0717-4D5D-B118-76454A9EE154}" destId="{F6DBD740-67D1-4C72-AB75-3B7F2A518E96}" srcOrd="4" destOrd="0" parTransId="{63E7CEB4-890D-465B-B30F-78E81C217865}" sibTransId="{47AC1DFE-013E-494B-82C8-6FF928160C9E}"/>
    <dgm:cxn modelId="{8172A51C-2D63-430A-8449-96B175CA7AB6}" srcId="{09E1225E-0717-4D5D-B118-76454A9EE154}" destId="{A2977B17-F426-4633-9743-AB8B31515F0D}" srcOrd="9" destOrd="0" parTransId="{18B3ABAD-D019-4792-861B-0C0476ACC2DF}" sibTransId="{BAF05255-2426-4BB4-BAE3-4DAED1F06883}"/>
    <dgm:cxn modelId="{B57F528D-6521-4A1C-A601-D7840B7AF56F}" srcId="{09E1225E-0717-4D5D-B118-76454A9EE154}" destId="{1B0AD89B-4CD0-4379-BC5D-96A16CCDC373}" srcOrd="1" destOrd="0" parTransId="{DFD84EE5-0D7B-4D31-B26A-0AADC02DB432}" sibTransId="{0BBCB3E7-2460-4458-B191-39D5094713F4}"/>
    <dgm:cxn modelId="{A173E0E3-A864-4227-BEE1-53926A5B210D}" srcId="{09E1225E-0717-4D5D-B118-76454A9EE154}" destId="{4A7C8EC0-CA20-4A15-B904-FB8F50E3F3BF}" srcOrd="6" destOrd="0" parTransId="{FC8A74E1-A6AD-420A-ACE0-B0C150DA7367}" sibTransId="{7C846A4E-8BE0-4636-B64F-3005DC28F39E}"/>
    <dgm:cxn modelId="{D474EA07-A0C1-4EFE-916B-83B958D2E7D9}" srcId="{09E1225E-0717-4D5D-B118-76454A9EE154}" destId="{0814CB96-6E9D-4C0A-812D-9233F920A6EA}" srcOrd="3" destOrd="0" parTransId="{6EEE2297-777A-4032-99FC-2133C961CCB4}" sibTransId="{3D60CD8C-4604-4398-8360-4FF94CF30426}"/>
    <dgm:cxn modelId="{380D646D-3B0F-43A5-A45D-C6A9C7E4BB10}" type="presOf" srcId="{A2977B17-F426-4633-9743-AB8B31515F0D}" destId="{698733D6-2610-4CBC-9733-E4CC7B42A525}" srcOrd="0" destOrd="9" presId="urn:microsoft.com/office/officeart/2005/8/layout/vList6"/>
    <dgm:cxn modelId="{0BC76F6A-0099-4275-8037-9EDD0BED8393}" type="presOf" srcId="{C40B2ABA-702B-4CF0-AF08-F1F4401F3A04}" destId="{698733D6-2610-4CBC-9733-E4CC7B42A525}" srcOrd="0" destOrd="0" presId="urn:microsoft.com/office/officeart/2005/8/layout/vList6"/>
    <dgm:cxn modelId="{796EE6CE-8B3F-4C7B-92CF-9F3780B461B6}" srcId="{09E1225E-0717-4D5D-B118-76454A9EE154}" destId="{C40B2ABA-702B-4CF0-AF08-F1F4401F3A04}" srcOrd="0" destOrd="0" parTransId="{8E26FA17-F111-47DC-B85F-C5E568CCEE7B}" sibTransId="{F451A009-D4FC-4CAC-8F0F-3DF4AA1940DD}"/>
    <dgm:cxn modelId="{A85EAF15-8B13-4EFE-8E67-F883EB2D3B71}" type="presOf" srcId="{A1247271-5226-4D3B-A815-2EF975C341AB}" destId="{698733D6-2610-4CBC-9733-E4CC7B42A525}" srcOrd="0" destOrd="11" presId="urn:microsoft.com/office/officeart/2005/8/layout/vList6"/>
    <dgm:cxn modelId="{76DD5E9C-27B0-48C3-9E91-5AF5A246335B}" type="presOf" srcId="{4A7C8EC0-CA20-4A15-B904-FB8F50E3F3BF}" destId="{698733D6-2610-4CBC-9733-E4CC7B42A525}" srcOrd="0" destOrd="6" presId="urn:microsoft.com/office/officeart/2005/8/layout/vList6"/>
    <dgm:cxn modelId="{DD0672A0-2C5C-46AB-91FC-1E8A7979942C}" type="presOf" srcId="{F6DBD740-67D1-4C72-AB75-3B7F2A518E96}" destId="{698733D6-2610-4CBC-9733-E4CC7B42A525}" srcOrd="0" destOrd="4" presId="urn:microsoft.com/office/officeart/2005/8/layout/vList6"/>
    <dgm:cxn modelId="{5607DE99-556F-4180-812B-40509EAAA3FA}" srcId="{09E1225E-0717-4D5D-B118-76454A9EE154}" destId="{3F59FE97-3F8D-4A8B-AA9E-371A929B2BF9}" srcOrd="7" destOrd="0" parTransId="{66AB18C4-76BF-4489-9088-D5139BD7B2FA}" sibTransId="{20330D44-293F-491D-AB7E-D6966D26168A}"/>
    <dgm:cxn modelId="{0B263E37-CCBC-414B-8F1C-CEC36302AE71}" srcId="{09E1225E-0717-4D5D-B118-76454A9EE154}" destId="{1F57F10B-6134-4A08-B1F3-DC041F91571B}" srcOrd="10" destOrd="0" parTransId="{9F68B9B7-BB07-4BEA-8788-03D8AD682F51}" sibTransId="{2C995741-BB3C-47AC-85FF-35999A2FF644}"/>
    <dgm:cxn modelId="{54221C4B-D0FA-402B-ADBA-C8F1BEE8A4B2}" srcId="{09E1225E-0717-4D5D-B118-76454A9EE154}" destId="{C9CF0EB0-66D2-48DB-A574-83531E7CB4CF}" srcOrd="5" destOrd="0" parTransId="{099535AB-7A58-4A42-9213-0DE256718D6B}" sibTransId="{86826AE8-AC1F-4D17-BF67-124326CABFC9}"/>
    <dgm:cxn modelId="{B8745A0B-0677-4900-819C-A50FF071C4B0}" type="presParOf" srcId="{959B70BC-0028-40AB-92A0-B973E2022E43}" destId="{C26F3D44-C525-4B09-A48C-CA7ED7F46A3F}" srcOrd="0" destOrd="0" presId="urn:microsoft.com/office/officeart/2005/8/layout/vList6"/>
    <dgm:cxn modelId="{F5FB0924-105A-4057-BE72-38572016D744}" type="presParOf" srcId="{C26F3D44-C525-4B09-A48C-CA7ED7F46A3F}" destId="{395CA6BE-2D6F-4454-AEBC-5BE10498BDE8}" srcOrd="0" destOrd="0" presId="urn:microsoft.com/office/officeart/2005/8/layout/vList6"/>
    <dgm:cxn modelId="{FF48C7DA-5788-4CEC-8224-0C76C06BBDCA}" type="presParOf" srcId="{C26F3D44-C525-4B09-A48C-CA7ED7F46A3F}" destId="{698733D6-2610-4CBC-9733-E4CC7B42A52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DE0F21-48AE-4F90-A831-0834A3001FCC}">
      <dsp:nvSpPr>
        <dsp:cNvPr id="0" name=""/>
        <dsp:cNvSpPr/>
      </dsp:nvSpPr>
      <dsp:spPr>
        <a:xfrm>
          <a:off x="2693484" y="0"/>
          <a:ext cx="8436715" cy="541866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/>
            <a:t>Качество доклада</a:t>
          </a:r>
          <a:endParaRPr lang="ru-RU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/>
            <a:t>Объем и глубина знаний по теме</a:t>
          </a:r>
          <a:endParaRPr lang="ru-RU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/>
            <a:t>Культура речи, манера держаться перед аудиторией</a:t>
          </a:r>
          <a:endParaRPr lang="ru-RU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/>
            <a:t>Ответы на вопросы</a:t>
          </a:r>
          <a:endParaRPr lang="ru-RU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/>
            <a:t>Деловые и волевые качества докладчика</a:t>
          </a:r>
          <a:endParaRPr lang="ru-RU" sz="3400" kern="1200" dirty="0"/>
        </a:p>
      </dsp:txBody>
      <dsp:txXfrm>
        <a:off x="2693484" y="677333"/>
        <a:ext cx="6404715" cy="4064001"/>
      </dsp:txXfrm>
    </dsp:sp>
    <dsp:sp modelId="{3E0E847D-8906-4E83-B304-A0C6B6F50661}">
      <dsp:nvSpPr>
        <dsp:cNvPr id="0" name=""/>
        <dsp:cNvSpPr/>
      </dsp:nvSpPr>
      <dsp:spPr>
        <a:xfrm>
          <a:off x="0" y="0"/>
          <a:ext cx="2689194" cy="541866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tx1"/>
              </a:solidFill>
            </a:rPr>
            <a:t>Защита работы</a:t>
          </a:r>
          <a:endParaRPr lang="ru-RU" sz="4400" b="1" kern="1200" dirty="0">
            <a:solidFill>
              <a:schemeClr val="tx1"/>
            </a:solidFill>
          </a:endParaRPr>
        </a:p>
      </dsp:txBody>
      <dsp:txXfrm>
        <a:off x="131276" y="131276"/>
        <a:ext cx="2426642" cy="515611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E2DC37-2736-4860-9F78-6DACE10776F7}">
      <dsp:nvSpPr>
        <dsp:cNvPr id="0" name=""/>
        <dsp:cNvSpPr/>
      </dsp:nvSpPr>
      <dsp:spPr>
        <a:xfrm rot="5400000">
          <a:off x="1141134" y="1494926"/>
          <a:ext cx="1322133" cy="150520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C30AC59-678D-4C0E-A9F8-A642629BB943}">
      <dsp:nvSpPr>
        <dsp:cNvPr id="0" name=""/>
        <dsp:cNvSpPr/>
      </dsp:nvSpPr>
      <dsp:spPr>
        <a:xfrm>
          <a:off x="134670" y="29314"/>
          <a:ext cx="3538052" cy="1557913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начальный</a:t>
          </a:r>
          <a:endParaRPr lang="ru-RU" sz="2800" b="1" kern="1200" dirty="0"/>
        </a:p>
      </dsp:txBody>
      <dsp:txXfrm>
        <a:off x="210735" y="105379"/>
        <a:ext cx="3385922" cy="1405783"/>
      </dsp:txXfrm>
    </dsp:sp>
    <dsp:sp modelId="{FDB912EC-38CA-4668-A8B6-BC476FB5D06F}">
      <dsp:nvSpPr>
        <dsp:cNvPr id="0" name=""/>
        <dsp:cNvSpPr/>
      </dsp:nvSpPr>
      <dsp:spPr>
        <a:xfrm>
          <a:off x="3016544" y="177897"/>
          <a:ext cx="1618757" cy="1259174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1FE6DD-8FA5-4E6E-A456-E267279E48B1}">
      <dsp:nvSpPr>
        <dsp:cNvPr id="0" name=""/>
        <dsp:cNvSpPr/>
      </dsp:nvSpPr>
      <dsp:spPr>
        <a:xfrm rot="5400000">
          <a:off x="3301437" y="3244977"/>
          <a:ext cx="1322133" cy="150520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16D8A3F-4706-47C1-AEEE-24DF1DB92BE9}">
      <dsp:nvSpPr>
        <dsp:cNvPr id="0" name=""/>
        <dsp:cNvSpPr/>
      </dsp:nvSpPr>
      <dsp:spPr>
        <a:xfrm>
          <a:off x="2294973" y="1779366"/>
          <a:ext cx="3538052" cy="1557913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ролевой</a:t>
          </a:r>
          <a:endParaRPr lang="ru-RU" sz="2800" b="1" kern="1200" dirty="0"/>
        </a:p>
      </dsp:txBody>
      <dsp:txXfrm>
        <a:off x="2371038" y="1855431"/>
        <a:ext cx="3385922" cy="1405783"/>
      </dsp:txXfrm>
    </dsp:sp>
    <dsp:sp modelId="{967ED27E-9B78-4CB9-9B58-704657E17994}">
      <dsp:nvSpPr>
        <dsp:cNvPr id="0" name=""/>
        <dsp:cNvSpPr/>
      </dsp:nvSpPr>
      <dsp:spPr>
        <a:xfrm>
          <a:off x="5176847" y="1927948"/>
          <a:ext cx="1618757" cy="1259174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2FA6A-96C0-4F48-8921-0493D347E425}">
      <dsp:nvSpPr>
        <dsp:cNvPr id="0" name=""/>
        <dsp:cNvSpPr/>
      </dsp:nvSpPr>
      <dsp:spPr>
        <a:xfrm>
          <a:off x="4455276" y="3529417"/>
          <a:ext cx="3538052" cy="1557913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заключительный</a:t>
          </a:r>
          <a:endParaRPr lang="ru-RU" sz="2800" b="1" kern="1200" dirty="0"/>
        </a:p>
      </dsp:txBody>
      <dsp:txXfrm>
        <a:off x="4531341" y="3605482"/>
        <a:ext cx="3385922" cy="14057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B4C7F4-BF0F-477D-96EC-1030BE4A7418}">
      <dsp:nvSpPr>
        <dsp:cNvPr id="0" name=""/>
        <dsp:cNvSpPr/>
      </dsp:nvSpPr>
      <dsp:spPr>
        <a:xfrm>
          <a:off x="3494" y="35235"/>
          <a:ext cx="3406931" cy="104952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Журналистское расследование</a:t>
          </a:r>
          <a:endParaRPr lang="ru-RU" sz="2900" b="1" kern="1200" dirty="0"/>
        </a:p>
      </dsp:txBody>
      <dsp:txXfrm>
        <a:off x="3494" y="35235"/>
        <a:ext cx="3406931" cy="1049526"/>
      </dsp:txXfrm>
    </dsp:sp>
    <dsp:sp modelId="{2E1E90CC-7D0E-4FFF-AE93-5D52140ADDEE}">
      <dsp:nvSpPr>
        <dsp:cNvPr id="0" name=""/>
        <dsp:cNvSpPr/>
      </dsp:nvSpPr>
      <dsp:spPr>
        <a:xfrm>
          <a:off x="3494" y="1084761"/>
          <a:ext cx="3406931" cy="4298670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1" kern="1200" dirty="0" smtClean="0"/>
            <a:t>Новости</a:t>
          </a:r>
          <a:endParaRPr lang="ru-RU" sz="2900" b="1" kern="1200" dirty="0"/>
        </a:p>
      </dsp:txBody>
      <dsp:txXfrm>
        <a:off x="3494" y="1084761"/>
        <a:ext cx="3406931" cy="4298670"/>
      </dsp:txXfrm>
    </dsp:sp>
    <dsp:sp modelId="{F9E832E3-6EC3-4B67-8AEF-B07B31858A7F}">
      <dsp:nvSpPr>
        <dsp:cNvPr id="0" name=""/>
        <dsp:cNvSpPr/>
      </dsp:nvSpPr>
      <dsp:spPr>
        <a:xfrm>
          <a:off x="3887396" y="35235"/>
          <a:ext cx="3406931" cy="104952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Убеждение</a:t>
          </a:r>
          <a:endParaRPr lang="ru-RU" sz="2900" b="1" kern="1200" dirty="0"/>
        </a:p>
      </dsp:txBody>
      <dsp:txXfrm>
        <a:off x="3887396" y="35235"/>
        <a:ext cx="3406931" cy="1049526"/>
      </dsp:txXfrm>
    </dsp:sp>
    <dsp:sp modelId="{FDAD96F1-6B17-4BD9-9B80-9A88356C0439}">
      <dsp:nvSpPr>
        <dsp:cNvPr id="0" name=""/>
        <dsp:cNvSpPr/>
      </dsp:nvSpPr>
      <dsp:spPr>
        <a:xfrm>
          <a:off x="3887396" y="1084761"/>
          <a:ext cx="3406931" cy="429867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1" kern="1200" dirty="0" smtClean="0"/>
            <a:t>Протокол заседания городского совета или суда</a:t>
          </a:r>
          <a:endParaRPr lang="ru-RU" sz="2900" b="1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1" kern="1200" dirty="0" smtClean="0"/>
            <a:t>Письмо</a:t>
          </a:r>
          <a:endParaRPr lang="ru-RU" sz="2900" b="1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1" kern="1200" dirty="0" smtClean="0"/>
            <a:t>Пресс-релиз</a:t>
          </a:r>
          <a:endParaRPr lang="ru-RU" sz="2900" b="1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1" kern="1200" dirty="0" smtClean="0"/>
            <a:t>Плакат</a:t>
          </a:r>
          <a:endParaRPr lang="ru-RU" sz="2900" b="1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1" kern="1200" dirty="0" err="1" smtClean="0"/>
            <a:t>Звуко</a:t>
          </a:r>
          <a:r>
            <a:rPr lang="ru-RU" sz="2900" b="1" kern="1200" dirty="0" smtClean="0"/>
            <a:t>- или видеозапись</a:t>
          </a:r>
          <a:endParaRPr lang="ru-RU" sz="2900" b="1" kern="1200" dirty="0"/>
        </a:p>
      </dsp:txBody>
      <dsp:txXfrm>
        <a:off x="3887396" y="1084761"/>
        <a:ext cx="3406931" cy="4298670"/>
      </dsp:txXfrm>
    </dsp:sp>
    <dsp:sp modelId="{CCD26850-D936-4DC2-AEC8-0018CCC816CE}">
      <dsp:nvSpPr>
        <dsp:cNvPr id="0" name=""/>
        <dsp:cNvSpPr/>
      </dsp:nvSpPr>
      <dsp:spPr>
        <a:xfrm>
          <a:off x="7771298" y="35235"/>
          <a:ext cx="3406931" cy="104952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Научные исследования</a:t>
          </a:r>
          <a:endParaRPr lang="ru-RU" sz="2900" b="1" kern="1200" dirty="0"/>
        </a:p>
      </dsp:txBody>
      <dsp:txXfrm>
        <a:off x="7771298" y="35235"/>
        <a:ext cx="3406931" cy="1049526"/>
      </dsp:txXfrm>
    </dsp:sp>
    <dsp:sp modelId="{A0649081-40B8-4BB3-861C-F8D98C640235}">
      <dsp:nvSpPr>
        <dsp:cNvPr id="0" name=""/>
        <dsp:cNvSpPr/>
      </dsp:nvSpPr>
      <dsp:spPr>
        <a:xfrm>
          <a:off x="7771298" y="1084761"/>
          <a:ext cx="3406931" cy="4298670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b="1" kern="1200" dirty="0" smtClean="0"/>
            <a:t>Научный доклад</a:t>
          </a:r>
          <a:endParaRPr lang="ru-RU" sz="2900" b="1" kern="1200" dirty="0"/>
        </a:p>
      </dsp:txBody>
      <dsp:txXfrm>
        <a:off x="7771298" y="1084761"/>
        <a:ext cx="3406931" cy="429867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8733D6-2610-4CBC-9733-E4CC7B42A525}">
      <dsp:nvSpPr>
        <dsp:cNvPr id="0" name=""/>
        <dsp:cNvSpPr/>
      </dsp:nvSpPr>
      <dsp:spPr>
        <a:xfrm>
          <a:off x="2786781" y="661"/>
          <a:ext cx="8343426" cy="25796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Понимание задания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Полнота раскрытия темы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Изложения аспектов темы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Изложение стратегии решения проблемы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Логика изложения информации</a:t>
          </a:r>
          <a:endParaRPr lang="ru-RU" sz="2400" kern="1200" dirty="0"/>
        </a:p>
      </dsp:txBody>
      <dsp:txXfrm>
        <a:off x="2786781" y="323122"/>
        <a:ext cx="7376043" cy="1934765"/>
      </dsp:txXfrm>
    </dsp:sp>
    <dsp:sp modelId="{395CA6BE-2D6F-4454-AEBC-5BE10498BDE8}">
      <dsp:nvSpPr>
        <dsp:cNvPr id="0" name=""/>
        <dsp:cNvSpPr/>
      </dsp:nvSpPr>
      <dsp:spPr>
        <a:xfrm>
          <a:off x="0" y="661"/>
          <a:ext cx="2776053" cy="257968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Содержание</a:t>
          </a:r>
          <a:endParaRPr lang="ru-RU" sz="2800" b="1" kern="1200" dirty="0"/>
        </a:p>
      </dsp:txBody>
      <dsp:txXfrm>
        <a:off x="125930" y="126591"/>
        <a:ext cx="2524193" cy="2327827"/>
      </dsp:txXfrm>
    </dsp:sp>
    <dsp:sp modelId="{0CDE0F21-48AE-4F90-A831-0834A3001FCC}">
      <dsp:nvSpPr>
        <dsp:cNvPr id="0" name=""/>
        <dsp:cNvSpPr/>
      </dsp:nvSpPr>
      <dsp:spPr>
        <a:xfrm>
          <a:off x="2693484" y="2748828"/>
          <a:ext cx="8436715" cy="25796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Слаженная работа в группе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Распределение ролей в группе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Авторская оригинальность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Степень самостоятельности работы в группе</a:t>
          </a:r>
          <a:endParaRPr lang="ru-RU" sz="2400" kern="1200" dirty="0"/>
        </a:p>
      </dsp:txBody>
      <dsp:txXfrm>
        <a:off x="2693484" y="3071289"/>
        <a:ext cx="7469332" cy="1934765"/>
      </dsp:txXfrm>
    </dsp:sp>
    <dsp:sp modelId="{3E0E847D-8906-4E83-B304-A0C6B6F50661}">
      <dsp:nvSpPr>
        <dsp:cNvPr id="0" name=""/>
        <dsp:cNvSpPr/>
      </dsp:nvSpPr>
      <dsp:spPr>
        <a:xfrm>
          <a:off x="0" y="2773928"/>
          <a:ext cx="2689194" cy="257968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Самостоятельная работа группы</a:t>
          </a:r>
          <a:endParaRPr lang="ru-RU" sz="2300" b="1" kern="1200" dirty="0"/>
        </a:p>
      </dsp:txBody>
      <dsp:txXfrm>
        <a:off x="125930" y="2899858"/>
        <a:ext cx="2437334" cy="232782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8733D6-2610-4CBC-9733-E4CC7B42A525}">
      <dsp:nvSpPr>
        <dsp:cNvPr id="0" name=""/>
        <dsp:cNvSpPr/>
      </dsp:nvSpPr>
      <dsp:spPr>
        <a:xfrm>
          <a:off x="2786781" y="0"/>
          <a:ext cx="8343426" cy="541866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Грамматика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Подходящий словарный запас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Отсутствие ошибок правописания и опечаток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Стиль презентации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Использование цвета в презентации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Анимационные эффекты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Расположение информации на слайде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Разнообразие видов слайдов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Включение графики, видео, музыки 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Идеи и содержание сайта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Навигация сайта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Внешний вид сайта</a:t>
          </a:r>
          <a:endParaRPr lang="ru-RU" sz="2000" kern="1200" dirty="0"/>
        </a:p>
      </dsp:txBody>
      <dsp:txXfrm>
        <a:off x="2786781" y="677333"/>
        <a:ext cx="6311426" cy="4064001"/>
      </dsp:txXfrm>
    </dsp:sp>
    <dsp:sp modelId="{395CA6BE-2D6F-4454-AEBC-5BE10498BDE8}">
      <dsp:nvSpPr>
        <dsp:cNvPr id="0" name=""/>
        <dsp:cNvSpPr/>
      </dsp:nvSpPr>
      <dsp:spPr>
        <a:xfrm>
          <a:off x="0" y="0"/>
          <a:ext cx="2776053" cy="541866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Оформление работы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135516" y="135516"/>
        <a:ext cx="2505021" cy="51476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497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94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4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37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67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876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01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02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673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13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61E99-24F2-43D4-8177-803CD90B6CF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B734A-0A9A-441D-BE99-001582627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910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ebquesblack.jimdo.com/" TargetMode="External"/><Relationship Id="rId7" Type="http://schemas.openxmlformats.org/officeDocument/2006/relationships/hyperlink" Target="https://sites.google.com/site/kakpomocplanetezemla/home?pli=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ites.google.com/site/proektrodoslovnaa/home" TargetMode="External"/><Relationship Id="rId5" Type="http://schemas.openxmlformats.org/officeDocument/2006/relationships/hyperlink" Target="http://www.sesdweb.net/Page/3325" TargetMode="External"/><Relationship Id="rId4" Type="http://schemas.openxmlformats.org/officeDocument/2006/relationships/hyperlink" Target="https://fractionwebquest.wordpress.com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2" y="-2559"/>
            <a:ext cx="12175888" cy="685800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7527688" y="5151416"/>
            <a:ext cx="4648200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</a:rPr>
              <a:t>МАОУ СОШ № 19</a:t>
            </a:r>
          </a:p>
          <a:p>
            <a:r>
              <a:rPr lang="ru-RU" sz="2800" b="1" dirty="0" err="1" smtClean="0">
                <a:solidFill>
                  <a:schemeClr val="tx1"/>
                </a:solidFill>
              </a:rPr>
              <a:t>Чорная</a:t>
            </a:r>
            <a:r>
              <a:rPr lang="ru-RU" sz="2800" b="1" dirty="0" smtClean="0">
                <a:solidFill>
                  <a:schemeClr val="tx1"/>
                </a:solidFill>
              </a:rPr>
              <a:t> Татьяна Николаевна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Учитель английского языка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322750" y="1493346"/>
            <a:ext cx="8461419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sz="6000" b="1" i="1" dirty="0" smtClean="0">
                <a:latin typeface="Monotype Corsiva" panose="03010101010201010101" pitchFamily="66" charset="0"/>
              </a:rPr>
              <a:t>Использование веб-</a:t>
            </a:r>
            <a:r>
              <a:rPr lang="ru-RU" sz="6000" b="1" i="1" dirty="0" err="1" smtClean="0">
                <a:latin typeface="Monotype Corsiva" panose="03010101010201010101" pitchFamily="66" charset="0"/>
              </a:rPr>
              <a:t>квестов</a:t>
            </a:r>
            <a:r>
              <a:rPr lang="ru-RU" sz="6000" b="1" i="1" dirty="0" smtClean="0">
                <a:latin typeface="Monotype Corsiva" panose="03010101010201010101" pitchFamily="66" charset="0"/>
              </a:rPr>
              <a:t> в проектной деятельности педагога-предметника</a:t>
            </a:r>
            <a:endParaRPr lang="ru-RU" sz="6000" b="1" i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35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71138636"/>
              </p:ext>
            </p:extLst>
          </p:nvPr>
        </p:nvGraphicFramePr>
        <p:xfrm>
          <a:off x="589566" y="706787"/>
          <a:ext cx="1118172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17066" y="121104"/>
            <a:ext cx="40607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Виды заданий</a:t>
            </a:r>
            <a:endParaRPr lang="ru-RU" sz="48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455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B4C7F4-BF0F-477D-96EC-1030BE4A7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FAB4C7F4-BF0F-477D-96EC-1030BE4A74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E1E90CC-7D0E-4FFF-AE93-5D52140ADD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2E1E90CC-7D0E-4FFF-AE93-5D52140ADD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E832E3-6EC3-4B67-8AEF-B07B31858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F9E832E3-6EC3-4B67-8AEF-B07B31858A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AD96F1-6B17-4BD9-9B80-9A88356C04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FDAD96F1-6B17-4BD9-9B80-9A88356C04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CD26850-D936-4DC2-AEC8-0018CCC81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CCD26850-D936-4DC2-AEC8-0018CCC816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649081-40B8-4BB3-861C-F8D98C6402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A0649081-40B8-4BB3-861C-F8D98C6402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05247452"/>
              </p:ext>
            </p:extLst>
          </p:nvPr>
        </p:nvGraphicFramePr>
        <p:xfrm>
          <a:off x="589566" y="1045149"/>
          <a:ext cx="1118172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17066" y="121104"/>
            <a:ext cx="40607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Виды заданий</a:t>
            </a:r>
            <a:endParaRPr lang="ru-RU" sz="48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704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B4C7F4-BF0F-477D-96EC-1030BE4A7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FAB4C7F4-BF0F-477D-96EC-1030BE4A74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E1E90CC-7D0E-4FFF-AE93-5D52140ADD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2E1E90CC-7D0E-4FFF-AE93-5D52140ADD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E832E3-6EC3-4B67-8AEF-B07B31858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F9E832E3-6EC3-4B67-8AEF-B07B31858A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AD96F1-6B17-4BD9-9B80-9A88356C04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FDAD96F1-6B17-4BD9-9B80-9A88356C04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CD26850-D936-4DC2-AEC8-0018CCC81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CCD26850-D936-4DC2-AEC8-0018CCC816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649081-40B8-4BB3-861C-F8D98C6402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A0649081-40B8-4BB3-861C-F8D98C6402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202210589"/>
              </p:ext>
            </p:extLst>
          </p:nvPr>
        </p:nvGraphicFramePr>
        <p:xfrm>
          <a:off x="589566" y="1045149"/>
          <a:ext cx="1118172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17066" y="121104"/>
            <a:ext cx="40607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Виды заданий</a:t>
            </a:r>
            <a:endParaRPr lang="ru-RU" sz="48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615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B4C7F4-BF0F-477D-96EC-1030BE4A7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FAB4C7F4-BF0F-477D-96EC-1030BE4A74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E1E90CC-7D0E-4FFF-AE93-5D52140ADD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2E1E90CC-7D0E-4FFF-AE93-5D52140ADD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E832E3-6EC3-4B67-8AEF-B07B31858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F9E832E3-6EC3-4B67-8AEF-B07B31858A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AD96F1-6B17-4BD9-9B80-9A88356C04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FDAD96F1-6B17-4BD9-9B80-9A88356C04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CD26850-D936-4DC2-AEC8-0018CCC81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CCD26850-D936-4DC2-AEC8-0018CCC816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649081-40B8-4BB3-861C-F8D98C6402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A0649081-40B8-4BB3-861C-F8D98C6402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674066403"/>
              </p:ext>
            </p:extLst>
          </p:nvPr>
        </p:nvGraphicFramePr>
        <p:xfrm>
          <a:off x="589566" y="1045149"/>
          <a:ext cx="1118172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17066" y="121104"/>
            <a:ext cx="40607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Виды заданий</a:t>
            </a:r>
            <a:endParaRPr lang="ru-RU" sz="48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380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B4C7F4-BF0F-477D-96EC-1030BE4A7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FAB4C7F4-BF0F-477D-96EC-1030BE4A74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E1E90CC-7D0E-4FFF-AE93-5D52140ADD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2E1E90CC-7D0E-4FFF-AE93-5D52140ADD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E832E3-6EC3-4B67-8AEF-B07B31858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F9E832E3-6EC3-4B67-8AEF-B07B31858A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AD96F1-6B17-4BD9-9B80-9A88356C04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FDAD96F1-6B17-4BD9-9B80-9A88356C04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CD26850-D936-4DC2-AEC8-0018CCC81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CCD26850-D936-4DC2-AEC8-0018CCC816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649081-40B8-4BB3-861C-F8D98C6402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A0649081-40B8-4BB3-861C-F8D98C6402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720495" y="121104"/>
            <a:ext cx="26538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ПРОЦЕСС</a:t>
            </a:r>
            <a:endParaRPr lang="ru-RU" sz="4800" b="1" cap="none" spc="0" dirty="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7437" y="1213091"/>
            <a:ext cx="96058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/>
              <a:t>Поэтапное описание хода </a:t>
            </a:r>
            <a:r>
              <a:rPr lang="ru-RU" sz="4000" b="1" dirty="0" smtClean="0"/>
              <a:t>работы;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 smtClean="0"/>
              <a:t>распределение ролей;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 smtClean="0"/>
              <a:t>обязанности </a:t>
            </a:r>
            <a:r>
              <a:rPr lang="ru-RU" sz="4000" b="1" dirty="0"/>
              <a:t>каждого </a:t>
            </a:r>
            <a:r>
              <a:rPr lang="ru-RU" sz="4000" b="1" dirty="0" smtClean="0"/>
              <a:t>участника;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 smtClean="0"/>
              <a:t>ссылки </a:t>
            </a:r>
            <a:r>
              <a:rPr lang="ru-RU" sz="4000" b="1" dirty="0"/>
              <a:t>на </a:t>
            </a:r>
            <a:r>
              <a:rPr lang="ru-RU" sz="4000" b="1" dirty="0" smtClean="0"/>
              <a:t>Интернет-ресурсы;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 smtClean="0"/>
              <a:t>конечный </a:t>
            </a:r>
            <a:r>
              <a:rPr lang="ru-RU" sz="4000" b="1" dirty="0"/>
              <a:t>продукт.</a:t>
            </a:r>
          </a:p>
        </p:txBody>
      </p:sp>
    </p:spTree>
    <p:extLst>
      <p:ext uri="{BB962C8B-B14F-4D97-AF65-F5344CB8AC3E}">
        <p14:creationId xmlns:p14="http://schemas.microsoft.com/office/powerpoint/2010/main" val="155018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840207" y="121104"/>
            <a:ext cx="24144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ОЦЕНКА</a:t>
            </a:r>
            <a:endParaRPr lang="ru-RU" sz="4800" b="1" cap="none" spc="0" dirty="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23526676"/>
              </p:ext>
            </p:extLst>
          </p:nvPr>
        </p:nvGraphicFramePr>
        <p:xfrm>
          <a:off x="641082" y="952101"/>
          <a:ext cx="1113020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2022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5CA6BE-2D6F-4454-AEBC-5BE10498B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395CA6BE-2D6F-4454-AEBC-5BE10498BD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98733D6-2610-4CBC-9733-E4CC7B42A5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698733D6-2610-4CBC-9733-E4CC7B42A5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0E847D-8906-4E83-B304-A0C6B6F50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3E0E847D-8906-4E83-B304-A0C6B6F50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CDE0F21-48AE-4F90-A831-0834A3001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0CDE0F21-48AE-4F90-A831-0834A3001F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840207" y="121104"/>
            <a:ext cx="24144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ОЦЕНКА</a:t>
            </a:r>
            <a:endParaRPr lang="ru-RU" sz="4800" b="1" cap="none" spc="0" dirty="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168540608"/>
              </p:ext>
            </p:extLst>
          </p:nvPr>
        </p:nvGraphicFramePr>
        <p:xfrm>
          <a:off x="641082" y="952101"/>
          <a:ext cx="1113020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6006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5CA6BE-2D6F-4454-AEBC-5BE10498B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395CA6BE-2D6F-4454-AEBC-5BE10498BD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98733D6-2610-4CBC-9733-E4CC7B42A5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698733D6-2610-4CBC-9733-E4CC7B42A5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840207" y="121104"/>
            <a:ext cx="24144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ОЦЕНКА</a:t>
            </a:r>
            <a:endParaRPr lang="ru-RU" sz="4800" b="1" cap="none" spc="0" dirty="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83079647"/>
              </p:ext>
            </p:extLst>
          </p:nvPr>
        </p:nvGraphicFramePr>
        <p:xfrm>
          <a:off x="641082" y="952101"/>
          <a:ext cx="1113020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182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0E847D-8906-4E83-B304-A0C6B6F50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3E0E847D-8906-4E83-B304-A0C6B6F50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CDE0F21-48AE-4F90-A831-0834A3001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0CDE0F21-48AE-4F90-A831-0834A3001F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104879" y="121104"/>
            <a:ext cx="38851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ЗАКЛЮЧЕНИЕ</a:t>
            </a:r>
            <a:endParaRPr lang="ru-RU" sz="4800" b="1" cap="none" spc="0" dirty="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7437" y="1213091"/>
            <a:ext cx="96058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 smtClean="0"/>
              <a:t>Сообщение результатов;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 smtClean="0"/>
              <a:t>Подведение итогов;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 smtClean="0"/>
              <a:t>Риторические вопросы;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 smtClean="0"/>
              <a:t>Вопросы, мотивирующие дальнейшее исследование темы.</a:t>
            </a:r>
          </a:p>
        </p:txBody>
      </p:sp>
    </p:spTree>
    <p:extLst>
      <p:ext uri="{BB962C8B-B14F-4D97-AF65-F5344CB8AC3E}">
        <p14:creationId xmlns:p14="http://schemas.microsoft.com/office/powerpoint/2010/main" val="309045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461432" y="95345"/>
            <a:ext cx="85236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Этапы работы над веб-</a:t>
            </a:r>
            <a:r>
              <a:rPr lang="ru-RU" sz="4800" b="1" cap="none" spc="0" dirty="0" err="1" smtClean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квестом</a:t>
            </a:r>
            <a:endParaRPr lang="ru-RU" sz="4800" b="1" cap="none" spc="0" dirty="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4171003"/>
              </p:ext>
            </p:extLst>
          </p:nvPr>
        </p:nvGraphicFramePr>
        <p:xfrm>
          <a:off x="2032000" y="1021687"/>
          <a:ext cx="8128000" cy="5116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410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CE2DC37-2736-4860-9F78-6DACE10776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9CE2DC37-2736-4860-9F78-6DACE10776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C30AC59-678D-4C0E-A9F8-A642629BB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AC30AC59-678D-4C0E-A9F8-A642629BB9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DB912EC-38CA-4668-A8B6-BC476FB5D0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FDB912EC-38CA-4668-A8B6-BC476FB5D0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11FE6DD-8FA5-4E6E-A456-E267279E48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graphicEl>
                                              <a:dgm id="{711FE6DD-8FA5-4E6E-A456-E267279E48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16D8A3F-4706-47C1-AEEE-24DF1DB92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516D8A3F-4706-47C1-AEEE-24DF1DB92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67ED27E-9B78-4CB9-9B58-704657E17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graphicEl>
                                              <a:dgm id="{967ED27E-9B78-4CB9-9B58-704657E179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2B2FA6A-96C0-4F48-8921-0493D347E4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dgm id="{B2B2FA6A-96C0-4F48-8921-0493D347E4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026" name="Picture 2" descr="http://smartronix.ru/wp-content/images/%D1%81%D0%B1%D0%BE%D1%80%D0%BA%D0%B0-%D0%BA%D0%BE%D0%BC%D0%BF%D1%8C%D1%8E%D1%82%D0%B5%D1%80%D0%B0-%D0%BD%D0%B0-%D0%B7%D0%B0%D0%BA%D0%B0%D0%B7-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41" b="94118" l="2286" r="96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97" y="1318995"/>
            <a:ext cx="33337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44733" y="553791"/>
            <a:ext cx="6220496" cy="6439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400" b="1" dirty="0"/>
              <a:t>П</a:t>
            </a:r>
            <a:r>
              <a:rPr lang="ru-RU" sz="2400" b="1" dirty="0" smtClean="0"/>
              <a:t>овышает мотивацию </a:t>
            </a:r>
            <a:r>
              <a:rPr lang="ru-RU" sz="2400" b="1" dirty="0"/>
              <a:t>к самообучению</a:t>
            </a:r>
            <a:r>
              <a:rPr lang="ru-RU" sz="2400" b="1" dirty="0" smtClean="0"/>
              <a:t>;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44733" y="1490536"/>
            <a:ext cx="6220496" cy="6439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400" b="1" dirty="0" smtClean="0"/>
              <a:t>Формирует новые компетенции;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44733" y="2427281"/>
            <a:ext cx="6220496" cy="6439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400" b="1" dirty="0" smtClean="0"/>
              <a:t>Реализует креативный потенциал;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64829" y="3362403"/>
            <a:ext cx="6220496" cy="6439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400" b="1" dirty="0" smtClean="0"/>
              <a:t>Повышает личностную самооценку;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64829" y="4297525"/>
            <a:ext cx="6220496" cy="6439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400" b="1" dirty="0" smtClean="0"/>
              <a:t>Развивает личностные качества;</a:t>
            </a:r>
            <a:endParaRPr lang="ru-RU" sz="2400" b="1" dirty="0"/>
          </a:p>
        </p:txBody>
      </p:sp>
      <p:pic>
        <p:nvPicPr>
          <p:cNvPr id="1028" name="Picture 4" descr="https://upload.wikimedia.org/wikipedia/commons/thumb/8/85/Smiley.svg/200px-Smiley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33" y="489911"/>
            <a:ext cx="771704" cy="77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upload.wikimedia.org/wikipedia/commons/thumb/8/85/Smiley.svg/200px-Smiley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125" y="1366685"/>
            <a:ext cx="771704" cy="77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upload.wikimedia.org/wikipedia/commons/thumb/8/85/Smiley.svg/200px-Smiley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33" y="2348203"/>
            <a:ext cx="771704" cy="77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upload.wikimedia.org/wikipedia/commons/thumb/8/85/Smiley.svg/200px-Smiley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33" y="3333448"/>
            <a:ext cx="771704" cy="77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upload.wikimedia.org/wikipedia/commons/thumb/8/85/Smiley.svg/200px-Smiley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35" y="4233645"/>
            <a:ext cx="771704" cy="77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83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260990"/>
            <a:ext cx="11447762" cy="6202826"/>
          </a:xfrm>
          <a:prstGeom prst="rect">
            <a:avLst/>
          </a:prstGeom>
          <a:solidFill>
            <a:schemeClr val="bg1">
              <a:alpha val="8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99160" y="121104"/>
            <a:ext cx="4296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Компетенции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116688657"/>
              </p:ext>
            </p:extLst>
          </p:nvPr>
        </p:nvGraphicFramePr>
        <p:xfrm>
          <a:off x="323528" y="1044434"/>
          <a:ext cx="1144776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1512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C10E0EC-E2B2-4C21-987F-14E7C3C97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7C10E0EC-E2B2-4C21-987F-14E7C3C972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36890EA-B1B7-4B57-B78F-7A97C9EB19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dgm id="{836890EA-B1B7-4B57-B78F-7A97C9EB19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2C6886A-E726-492B-AB06-3641096D84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A2C6886A-E726-492B-AB06-3641096D84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1D207BE-58BF-408E-BBD6-2508BBF775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71D207BE-58BF-408E-BBD6-2508BBF775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EE19B95-3D85-41BB-8FD9-0D9A5CAA35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DEE19B95-3D85-41BB-8FD9-0D9A5CAA35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1E1F198-2C1E-45D5-948A-71235D2B4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graphicEl>
                                              <a:dgm id="{C1E1F198-2C1E-45D5-948A-71235D2B4F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0ED8A76-F081-4494-B080-993155CE9C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graphicEl>
                                              <a:dgm id="{30ED8A76-F081-4494-B080-993155CE9C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C69BD2D-FBBA-48BD-8A86-3AC998FEFF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graphicEl>
                                              <a:dgm id="{4C69BD2D-FBBA-48BD-8A86-3AC998FEFF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9D0FD32-59D4-4204-8DF0-6A723D322D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graphicEl>
                                              <a:dgm id="{89D0FD32-59D4-4204-8DF0-6A723D322D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9E1767B-4022-4413-990F-596059F51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graphicEl>
                                              <a:dgm id="{C9E1767B-4022-4413-990F-596059F51D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565288" y="260454"/>
            <a:ext cx="2138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Квест</a:t>
            </a: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44582" y="246503"/>
            <a:ext cx="3408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Веб-</a:t>
            </a:r>
            <a:r>
              <a:rPr lang="ru-RU" sz="5400" b="1" dirty="0" err="1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квест</a:t>
            </a: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85148" y="269132"/>
            <a:ext cx="504343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Образовательный</a:t>
            </a:r>
          </a:p>
          <a:p>
            <a:pPr algn="ctr"/>
            <a:r>
              <a:rPr lang="ru-RU" sz="48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еб-</a:t>
            </a:r>
            <a:r>
              <a:rPr lang="ru-RU" sz="48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квест</a:t>
            </a:r>
            <a:r>
              <a:rPr lang="ru-RU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48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306238" y="1213052"/>
            <a:ext cx="656823" cy="1067096"/>
          </a:xfrm>
          <a:prstGeom prst="downArrow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731690" y="1182557"/>
            <a:ext cx="656823" cy="1067096"/>
          </a:xfrm>
          <a:prstGeom prst="downArrow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8912522" y="1804944"/>
            <a:ext cx="656823" cy="1067096"/>
          </a:xfrm>
          <a:prstGeom prst="downArrow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130" y="2623470"/>
            <a:ext cx="3231041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Продолжительный целенаправленный поиск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44582" y="2581168"/>
            <a:ext cx="323104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Проблемное задание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люс 20"/>
          <p:cNvSpPr/>
          <p:nvPr/>
        </p:nvSpPr>
        <p:spPr>
          <a:xfrm>
            <a:off x="4391696" y="3022365"/>
            <a:ext cx="1255995" cy="963193"/>
          </a:xfrm>
          <a:prstGeom prst="mathPlu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444582" y="3937084"/>
            <a:ext cx="323104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Ролевая игра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Плюс 27"/>
          <p:cNvSpPr/>
          <p:nvPr/>
        </p:nvSpPr>
        <p:spPr>
          <a:xfrm>
            <a:off x="4371517" y="4426755"/>
            <a:ext cx="1255995" cy="963193"/>
          </a:xfrm>
          <a:prstGeom prst="mathPlu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444582" y="5465216"/>
            <a:ext cx="323104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Интернет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78532" y="2992801"/>
            <a:ext cx="323104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Проблемное задание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Плюс 30"/>
          <p:cNvSpPr/>
          <p:nvPr/>
        </p:nvSpPr>
        <p:spPr>
          <a:xfrm>
            <a:off x="8677288" y="3405856"/>
            <a:ext cx="1255995" cy="963193"/>
          </a:xfrm>
          <a:prstGeom prst="mathPlu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980312" y="4369050"/>
            <a:ext cx="224314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Ролевая игра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457484" y="4369049"/>
            <a:ext cx="205828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Интернет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Плюс 33"/>
          <p:cNvSpPr/>
          <p:nvPr/>
        </p:nvSpPr>
        <p:spPr>
          <a:xfrm>
            <a:off x="8712473" y="4782104"/>
            <a:ext cx="1255995" cy="963193"/>
          </a:xfrm>
          <a:prstGeom prst="mathPlu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963720" y="5745297"/>
            <a:ext cx="224314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Учащиеся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457485" y="5720315"/>
            <a:ext cx="225973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Учебная задача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90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5" grpId="0" animBg="1"/>
      <p:bldP spid="19" grpId="0" animBg="1"/>
      <p:bldP spid="20" grpId="0" animBg="1"/>
      <p:bldP spid="10" grpId="0" animBg="1"/>
      <p:bldP spid="22" grpId="0" animBg="1"/>
      <p:bldP spid="21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312049" y="121104"/>
            <a:ext cx="54707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Типы веб-</a:t>
            </a:r>
            <a:r>
              <a:rPr lang="ru-RU" sz="5400" b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квестов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843759"/>
            <a:ext cx="49107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Кратковременный</a:t>
            </a:r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63132" y="859321"/>
            <a:ext cx="46863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Долговременный</a:t>
            </a:r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122056" y="1782651"/>
            <a:ext cx="543871" cy="690093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8519" y="2549068"/>
            <a:ext cx="40607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– 3 занятия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63740" y="2568146"/>
            <a:ext cx="401661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Полугодие</a:t>
            </a:r>
          </a:p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Учебный год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8782778" y="1828915"/>
            <a:ext cx="543871" cy="690093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22107" y="4322471"/>
            <a:ext cx="23798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Урочный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43030" y="4322472"/>
            <a:ext cx="32607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Внеурочный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3174406" y="5007855"/>
            <a:ext cx="543871" cy="690093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962421" y="5045034"/>
            <a:ext cx="543871" cy="690093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5513968"/>
            <a:ext cx="57129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Индивидуальный 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47221" y="5563618"/>
            <a:ext cx="36496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Групповой  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181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/>
      <p:bldP spid="10" grpId="0"/>
      <p:bldP spid="11" grpId="0" animBg="1"/>
      <p:bldP spid="12" grpId="0"/>
      <p:bldP spid="13" grpId="0"/>
      <p:bldP spid="14" grpId="0" animBg="1"/>
      <p:bldP spid="15" grpId="0" animBg="1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621323" y="121104"/>
            <a:ext cx="108522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Характеристики аутентичного обучения</a:t>
            </a:r>
            <a:endParaRPr lang="ru-RU" sz="4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155135508"/>
              </p:ext>
            </p:extLst>
          </p:nvPr>
        </p:nvGraphicFramePr>
        <p:xfrm>
          <a:off x="575137" y="655271"/>
          <a:ext cx="10898388" cy="5706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19396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D8A3BC7-3835-4421-BA31-C7B418152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1D8A3BC7-3835-4421-BA31-C7B418152D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AE6C2FC-3829-4525-B9B1-152CC1438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6AE6C2FC-3829-4525-B9B1-152CC14384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8B292B-2C02-4BA6-8DD7-AFE1E5BBF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4F8B292B-2C02-4BA6-8DD7-AFE1E5BBF9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2AE6D0C-6269-425E-9D6E-A3486BB910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F2AE6D0C-6269-425E-9D6E-A3486BB910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91C59E-DECC-449B-B358-376CE901AD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AF91C59E-DECC-449B-B358-376CE901AD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2FF787-B59B-416D-85A5-84CE24C3CB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A12FF787-B59B-416D-85A5-84CE24C3CB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54294986"/>
              </p:ext>
            </p:extLst>
          </p:nvPr>
        </p:nvGraphicFramePr>
        <p:xfrm>
          <a:off x="3023673" y="592670"/>
          <a:ext cx="9739290" cy="5539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http://www.klass39.ru/wp-content/uploads/2010/09/1567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08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6" y="1675326"/>
            <a:ext cx="3759602" cy="338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11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6EFB4A-5D34-4486-B148-A6989095C1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636EFB4A-5D34-4486-B148-A6989095C1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20F032-7B75-4983-8A2A-DF60A3B55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dgm id="{3020F032-7B75-4983-8A2A-DF60A3B553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59EAF8F-8B86-4B7E-8C3A-B1CECE383A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459EAF8F-8B86-4B7E-8C3A-B1CECE383A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0B00C2-2E94-4034-8CCB-0989931ACB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650B00C2-2E94-4034-8CCB-0989931ACB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5AEF60F-47DC-4836-9030-4D711EDFB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F5AEF60F-47DC-4836-9030-4D711EDFB1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75878B-E926-494E-92FF-9899D5AA96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5175878B-E926-494E-92FF-9899D5AA96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64F9F2-3518-4EA9-8206-CB81288F40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9E64F9F2-3518-4EA9-8206-CB81288F40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94C35FC-1F13-40AC-BBAE-49257A7CAA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>
                                            <p:graphicEl>
                                              <a:dgm id="{794C35FC-1F13-40AC-BBAE-49257A7CAA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B7D7AA-9EED-46CB-969B-3645853EC8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dgm id="{D6B7D7AA-9EED-46CB-969B-3645853EC8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B980CE-C048-407F-A26E-FC41AAB05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graphicEl>
                                              <a:dgm id="{97B980CE-C048-407F-A26E-FC41AAB05D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1646F4D-6039-44A6-87FE-12848624EB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dgm id="{91646F4D-6039-44A6-87FE-12848624EB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F7484C-FF49-452D-9337-05CD88A01D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>
                                            <p:graphicEl>
                                              <a:dgm id="{F8F7484C-FF49-452D-9337-05CD88A01D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F6387E-95A6-4B06-AF34-0B28F05063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>
                                            <p:graphicEl>
                                              <a:dgm id="{A6F6387E-95A6-4B06-AF34-0B28F05063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561185" y="121104"/>
            <a:ext cx="297248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ВВЕДЕНИЕ</a:t>
            </a:r>
            <a:endParaRPr lang="ru-RU" sz="4800" b="1" cap="none" spc="0" dirty="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94658" y="828370"/>
            <a:ext cx="98026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Тема и обоснование ценности проекта 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0846" y="1718915"/>
            <a:ext cx="663675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cap="none" spc="0" dirty="0" smtClean="0">
                <a:ln w="0"/>
              </a:rPr>
              <a:t>Основная информация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dirty="0" smtClean="0">
                <a:ln w="0"/>
              </a:rPr>
              <a:t>Ключевые понятия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cap="none" spc="0" dirty="0" smtClean="0">
                <a:ln w="0"/>
              </a:rPr>
              <a:t>Вопрос для размышления</a:t>
            </a:r>
            <a:endParaRPr lang="ru-RU" sz="4000" b="1" cap="none" spc="0" dirty="0">
              <a:ln w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4658" y="3657907"/>
            <a:ext cx="108766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cap="none" spc="0" dirty="0" smtClean="0">
                <a:ln w="0"/>
              </a:rPr>
              <a:t>ЦЕЛЬ – максимально заинтересовать учащихся </a:t>
            </a:r>
            <a:endParaRPr lang="ru-RU" sz="4000" b="1" cap="none" spc="0" dirty="0">
              <a:ln w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9508" y="4486897"/>
            <a:ext cx="12148967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ru-RU" sz="2400" b="1" cap="none" spc="0" dirty="0" smtClean="0">
                <a:ln w="0"/>
              </a:rPr>
              <a:t>Веб-</a:t>
            </a:r>
            <a:r>
              <a:rPr lang="ru-RU" sz="2400" b="1" cap="none" spc="0" dirty="0" err="1" smtClean="0">
                <a:ln w="0"/>
              </a:rPr>
              <a:t>квест</a:t>
            </a:r>
            <a:r>
              <a:rPr lang="ru-RU" sz="2400" b="1" cap="none" spc="0" dirty="0" smtClean="0">
                <a:ln w="0"/>
              </a:rPr>
              <a:t> «Лучшие университеты мира» </a:t>
            </a:r>
            <a:r>
              <a:rPr lang="en-US" sz="2400" b="1" cap="none" spc="0" dirty="0" smtClean="0">
                <a:ln w="0"/>
                <a:hlinkClick r:id="rId3"/>
              </a:rPr>
              <a:t>http://webquesblack.jimdo.com</a:t>
            </a:r>
            <a:endParaRPr lang="ru-RU" sz="2400" b="1" cap="none" spc="0" dirty="0" smtClean="0">
              <a:ln w="0"/>
            </a:endParaRPr>
          </a:p>
          <a:p>
            <a:pPr marL="571500" indent="-571500">
              <a:buFont typeface="+mj-lt"/>
              <a:buAutoNum type="arabicPeriod"/>
            </a:pPr>
            <a:r>
              <a:rPr lang="ru-RU" sz="2400" b="1" cap="none" spc="0" dirty="0" smtClean="0">
                <a:ln w="0"/>
              </a:rPr>
              <a:t>Веб-</a:t>
            </a:r>
            <a:r>
              <a:rPr lang="ru-RU" sz="2400" b="1" cap="none" spc="0" dirty="0" err="1" smtClean="0">
                <a:ln w="0"/>
              </a:rPr>
              <a:t>квест</a:t>
            </a:r>
            <a:r>
              <a:rPr lang="ru-RU" sz="2400" b="1" cap="none" spc="0" dirty="0" smtClean="0">
                <a:ln w="0"/>
              </a:rPr>
              <a:t> «Дроби и рецепты» </a:t>
            </a:r>
            <a:r>
              <a:rPr lang="en-US" sz="2400" b="1" cap="none" spc="0" dirty="0" smtClean="0">
                <a:ln w="0"/>
                <a:hlinkClick r:id="rId4"/>
              </a:rPr>
              <a:t>https://fractionwebquest.wordpress.com</a:t>
            </a:r>
            <a:r>
              <a:rPr lang="ru-RU" sz="2400" b="1" cap="none" spc="0" dirty="0" smtClean="0">
                <a:ln w="0"/>
              </a:rPr>
              <a:t> </a:t>
            </a:r>
          </a:p>
          <a:p>
            <a:pPr marL="571500" indent="-571500">
              <a:buFont typeface="+mj-lt"/>
              <a:buAutoNum type="arabicPeriod"/>
            </a:pPr>
            <a:r>
              <a:rPr lang="ru-RU" sz="2400" b="1" cap="none" spc="0" dirty="0" smtClean="0">
                <a:ln w="0"/>
              </a:rPr>
              <a:t>Веб-</a:t>
            </a:r>
            <a:r>
              <a:rPr lang="ru-RU" sz="2400" b="1" cap="none" spc="0" dirty="0" err="1" smtClean="0">
                <a:ln w="0"/>
              </a:rPr>
              <a:t>квест</a:t>
            </a:r>
            <a:r>
              <a:rPr lang="ru-RU" sz="2400" b="1" cap="none" spc="0" dirty="0" smtClean="0">
                <a:ln w="0"/>
              </a:rPr>
              <a:t> «Затерянный в космосе» </a:t>
            </a:r>
            <a:r>
              <a:rPr lang="en-US" sz="2400" b="1" cap="none" spc="0" dirty="0" smtClean="0">
                <a:ln w="0"/>
                <a:hlinkClick r:id="rId5"/>
              </a:rPr>
              <a:t>http://www.sesdweb.net/Page/3325</a:t>
            </a:r>
            <a:endParaRPr lang="ru-RU" sz="2400" b="1" cap="none" spc="0" dirty="0" smtClean="0">
              <a:ln w="0"/>
            </a:endParaRPr>
          </a:p>
          <a:p>
            <a:pPr marL="571500" indent="-571500">
              <a:buFont typeface="+mj-lt"/>
              <a:buAutoNum type="arabicPeriod"/>
            </a:pPr>
            <a:r>
              <a:rPr lang="ru-RU" sz="2400" b="1" cap="none" spc="0" dirty="0" smtClean="0">
                <a:ln w="0"/>
              </a:rPr>
              <a:t>Веб-</a:t>
            </a:r>
            <a:r>
              <a:rPr lang="ru-RU" sz="2400" b="1" cap="none" spc="0" dirty="0" err="1" smtClean="0">
                <a:ln w="0"/>
              </a:rPr>
              <a:t>квест</a:t>
            </a:r>
            <a:r>
              <a:rPr lang="ru-RU" sz="2400" b="1" cap="none" spc="0" dirty="0" smtClean="0">
                <a:ln w="0"/>
              </a:rPr>
              <a:t> «Моя родословная» </a:t>
            </a:r>
            <a:r>
              <a:rPr lang="en-US" sz="2000" b="1" cap="none" spc="0" dirty="0" smtClean="0">
                <a:ln w="0"/>
                <a:hlinkClick r:id="rId6"/>
              </a:rPr>
              <a:t>https://sites.google.com/site/proektrodoslovnaa/home</a:t>
            </a:r>
            <a:r>
              <a:rPr lang="ru-RU" sz="2000" b="1" cap="none" spc="0" dirty="0" smtClean="0">
                <a:ln w="0"/>
              </a:rPr>
              <a:t> </a:t>
            </a:r>
            <a:endParaRPr lang="ru-RU" sz="3200" b="1" cap="none" spc="0" dirty="0" smtClean="0">
              <a:ln w="0"/>
            </a:endParaRPr>
          </a:p>
          <a:p>
            <a:pPr marL="571500" indent="-571500">
              <a:buFont typeface="+mj-lt"/>
              <a:buAutoNum type="arabicPeriod"/>
            </a:pPr>
            <a:r>
              <a:rPr lang="ru-RU" sz="2400" b="1" cap="none" spc="0" dirty="0" smtClean="0">
                <a:ln w="0"/>
              </a:rPr>
              <a:t>Веб-</a:t>
            </a:r>
            <a:r>
              <a:rPr lang="ru-RU" sz="2400" b="1" cap="none" spc="0" dirty="0" err="1" smtClean="0">
                <a:ln w="0"/>
              </a:rPr>
              <a:t>квест</a:t>
            </a:r>
            <a:r>
              <a:rPr lang="ru-RU" sz="2400" b="1" cap="none" spc="0" dirty="0" smtClean="0">
                <a:ln w="0"/>
              </a:rPr>
              <a:t> «Как помочь планете Земля» </a:t>
            </a:r>
            <a:r>
              <a:rPr lang="en-US" sz="1600" b="1" cap="none" spc="0" dirty="0" smtClean="0">
                <a:ln w="0"/>
                <a:hlinkClick r:id="rId7"/>
              </a:rPr>
              <a:t>https://sites.google.com/site/kakpomocplanetezemla/home?pli=1</a:t>
            </a:r>
            <a:endParaRPr lang="ru-RU" sz="2000" b="1" cap="none" spc="0" dirty="0" smtClean="0">
              <a:ln w="0"/>
            </a:endParaRPr>
          </a:p>
          <a:p>
            <a:pPr marL="571500" indent="-571500">
              <a:buFont typeface="+mj-lt"/>
              <a:buAutoNum type="arabicPeriod"/>
            </a:pPr>
            <a:endParaRPr lang="ru-RU" sz="2000" b="1" cap="none" spc="0" dirty="0" smtClean="0">
              <a:ln w="0"/>
            </a:endParaRPr>
          </a:p>
        </p:txBody>
      </p:sp>
    </p:spTree>
    <p:extLst>
      <p:ext uri="{BB962C8B-B14F-4D97-AF65-F5344CB8AC3E}">
        <p14:creationId xmlns:p14="http://schemas.microsoft.com/office/powerpoint/2010/main" val="87066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260990"/>
              <a:ext cx="11447762" cy="6202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684875" y="121104"/>
            <a:ext cx="27251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ЗАДАНИЕ</a:t>
            </a:r>
            <a:endParaRPr lang="ru-RU" sz="4800" b="1" cap="none" spc="0" dirty="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5647" y="828370"/>
            <a:ext cx="110807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Цель, условия, проблема и пути ее решения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63360" y="1858801"/>
            <a:ext cx="86932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/>
              <a:t>задана серия </a:t>
            </a:r>
            <a:r>
              <a:rPr lang="ru-RU" sz="4000" b="1" dirty="0" smtClean="0"/>
              <a:t>вопросов;</a:t>
            </a:r>
            <a:endParaRPr lang="ru-RU" sz="4000" b="1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/>
              <a:t>прописана </a:t>
            </a:r>
            <a:r>
              <a:rPr lang="ru-RU" sz="4000" b="1" dirty="0" smtClean="0"/>
              <a:t>проблема;</a:t>
            </a:r>
            <a:endParaRPr lang="ru-RU" sz="4000" b="1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/>
              <a:t>определена </a:t>
            </a:r>
            <a:r>
              <a:rPr lang="ru-RU" sz="4000" b="1" dirty="0" smtClean="0"/>
              <a:t>позиция;</a:t>
            </a:r>
            <a:endParaRPr lang="ru-RU" sz="4000" b="1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4000" b="1" dirty="0"/>
              <a:t>указана другая </a:t>
            </a:r>
            <a:r>
              <a:rPr lang="ru-RU" sz="4000" b="1" dirty="0" smtClean="0"/>
              <a:t>деятельность.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7544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467</Words>
  <Application>Microsoft Office PowerPoint</Application>
  <PresentationFormat>Широкоэкранный</PresentationFormat>
  <Paragraphs>161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Тетяна Чорна</dc:creator>
  <cp:lastModifiedBy>Тетяна Чорна</cp:lastModifiedBy>
  <cp:revision>75</cp:revision>
  <dcterms:created xsi:type="dcterms:W3CDTF">2016-03-30T12:57:58Z</dcterms:created>
  <dcterms:modified xsi:type="dcterms:W3CDTF">2016-03-30T19:05:08Z</dcterms:modified>
</cp:coreProperties>
</file>